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859" r:id="rId2"/>
  </p:sldMasterIdLst>
  <p:notesMasterIdLst>
    <p:notesMasterId r:id="rId8"/>
  </p:notesMasterIdLst>
  <p:handoutMasterIdLst>
    <p:handoutMasterId r:id="rId9"/>
  </p:handoutMasterIdLst>
  <p:sldIdLst>
    <p:sldId id="309" r:id="rId3"/>
    <p:sldId id="330" r:id="rId4"/>
    <p:sldId id="326" r:id="rId5"/>
    <p:sldId id="327" r:id="rId6"/>
    <p:sldId id="310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0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13800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02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650" indent="-2905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3638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363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5500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12DD16E-C169-4AE1-BA2D-49F9F3691D1D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1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13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650" indent="-2905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3638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363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5500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4E0812E-F986-4ED3-8BA3-858A87F96C7D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3D1A-835B-48CF-9202-0940B025E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A9BE-2B20-4EA8-9C71-6D7251A5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3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32A3-866F-4D64-8F28-831F59B8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0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E0F77B8-E8E9-4E8F-9B4E-4077C78DE2B9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E990331-019D-4517-9706-B427EC9CE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3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AD02959-B2B2-4088-B8EA-F7656F814487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F88E61-75FC-4CFA-B55F-5B4DB9B7B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05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B036D2-5D9C-4584-93CC-08C77EA36971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2790B1-C7CD-4905-88BB-85DAAE013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63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E9C03BB-A24C-45C2-9F2A-579B94E27793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318424-94AE-449B-89D8-DDD0E9E1F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79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E0DCE6D-AE55-4FB2-9EE1-246A3E8A3F82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55FB15-4E84-44AC-964D-4525C90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04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18F904B-539B-4CD5-A6A2-0FA7CF4C638B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76CCDA7-6303-4C5C-8D10-6D06AFB9D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99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F6A8B08-6E6E-4D5C-8B3F-1BE701E5C195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ABB695A-C09D-4A60-90A3-6FE1EE389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95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CF20E6B-80BB-4E50-A256-04A9468911C7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7CB0456-7D12-4E85-9B2A-1BFFAE8C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80CC-0020-4B4F-ACEC-46791CAB4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23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D77422E-AAC8-4239-844F-8D3656857C47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2A7D081-9482-483B-AC66-69E04B3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14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68FE17-432B-4D04-935D-5EA8764DCDC4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A99C106-B865-4271-889D-7CEB9D03B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9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2F99822-7067-43DC-A181-3CEF406175BD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B89EC4C-F14E-4FC5-8C74-C5353B66D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0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5F43-25B3-4A27-8F26-F2E003DDC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9EDF-F5EE-46FA-99E8-230466EAC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1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250F-F25A-4BF4-AFA9-427FCEE8C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DE80-D666-4FD6-99E4-93CCECCB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73B2-D6B6-4C4D-84BB-C47C9302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9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1EFC3-0643-498C-B435-2DC3632B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3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7E44D-6498-4C8B-8219-0E5A02A1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34BAE1-8AE0-4C05-ACD7-8015B4485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959" r:id="rId1"/>
    <p:sldLayoutId id="2147487919" r:id="rId2"/>
    <p:sldLayoutId id="2147487920" r:id="rId3"/>
    <p:sldLayoutId id="2147487921" r:id="rId4"/>
    <p:sldLayoutId id="2147487922" r:id="rId5"/>
    <p:sldLayoutId id="2147487923" r:id="rId6"/>
    <p:sldLayoutId id="2147487924" r:id="rId7"/>
    <p:sldLayoutId id="2147487925" r:id="rId8"/>
    <p:sldLayoutId id="2147487926" r:id="rId9"/>
    <p:sldLayoutId id="2147487927" r:id="rId10"/>
    <p:sldLayoutId id="2147487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A6161-4802-4BFB-9779-4940F61A7B4B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07A22F-5933-4F99-9E9C-A6B31659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48" r:id="rId1"/>
    <p:sldLayoutId id="2147488049" r:id="rId2"/>
    <p:sldLayoutId id="2147488050" r:id="rId3"/>
    <p:sldLayoutId id="2147488051" r:id="rId4"/>
    <p:sldLayoutId id="2147488052" r:id="rId5"/>
    <p:sldLayoutId id="2147488053" r:id="rId6"/>
    <p:sldLayoutId id="2147488054" r:id="rId7"/>
    <p:sldLayoutId id="2147488055" r:id="rId8"/>
    <p:sldLayoutId id="2147488056" r:id="rId9"/>
    <p:sldLayoutId id="2147488057" r:id="rId10"/>
    <p:sldLayoutId id="21474880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48600" y="6488113"/>
            <a:ext cx="1350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/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8" name="Picture 6" descr="http://0.tqn.com/d/christianity/1/0/E/M/1087510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736600"/>
            <a:ext cx="9039225" cy="60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38" y="0"/>
            <a:ext cx="9136062" cy="736600"/>
          </a:xfrm>
        </p:spPr>
        <p:txBody>
          <a:bodyPr lIns="90488" tIns="44450" rIns="90488" bIns="44450" anchor="ctr" anchorCtr="0"/>
          <a:lstStyle/>
          <a:p>
            <a:pPr eaLnBrk="1" hangingPunct="1"/>
            <a:r>
              <a:rPr lang="en-US" altLang="en-US" sz="5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You Shall Be Holy </a:t>
            </a:r>
            <a:r>
              <a:rPr lang="en-US" altLang="en-US" sz="5400" b="1" smtClean="0">
                <a:effectLst/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2447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00800" y="736600"/>
            <a:ext cx="2736850" cy="4826000"/>
          </a:xfrm>
          <a:solidFill>
            <a:srgbClr val="FFFF00"/>
          </a:solidFill>
        </p:spPr>
        <p:txBody>
          <a:bodyPr lIns="90488" tIns="44450" rIns="90488" bIns="44450" anchor="ctr"/>
          <a:lstStyle/>
          <a:p>
            <a:pPr eaLnBrk="1" hangingPunct="1">
              <a:buFont typeface="Monotype Sorts"/>
              <a:buNone/>
            </a:pPr>
            <a:r>
              <a:rPr lang="en-US" altLang="en-US" sz="4400" b="1" smtClean="0">
                <a:solidFill>
                  <a:srgbClr val="000000"/>
                </a:solidFill>
                <a:effectLst/>
              </a:rPr>
              <a:t>A Study of the Book of Leviticus</a:t>
            </a:r>
          </a:p>
        </p:txBody>
      </p:sp>
      <p:sp>
        <p:nvSpPr>
          <p:cNvPr id="244741" name="TextBox 3"/>
          <p:cNvSpPr txBox="1">
            <a:spLocks noChangeArrowheads="1"/>
          </p:cNvSpPr>
          <p:nvPr/>
        </p:nvSpPr>
        <p:spPr bwMode="auto">
          <a:xfrm>
            <a:off x="6400800" y="5562600"/>
            <a:ext cx="2743200" cy="120032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La Vista </a:t>
            </a:r>
            <a:r>
              <a:rPr lang="en-US" altLang="en-US" sz="1800" dirty="0">
                <a:solidFill>
                  <a:srgbClr val="FFFFFF"/>
                </a:solidFill>
              </a:rPr>
              <a:t>- </a:t>
            </a:r>
            <a:r>
              <a:rPr lang="en-US" altLang="en-US" sz="1800" dirty="0" smtClean="0">
                <a:solidFill>
                  <a:srgbClr val="FFFFFF"/>
                </a:solidFill>
              </a:rPr>
              <a:t>2016</a:t>
            </a:r>
            <a:endParaRPr lang="en-US" altLang="en-US" sz="1800" dirty="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Joe Works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201-398-8438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Lilpreacherjoe@aol.com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5562600"/>
            <a:ext cx="6400800" cy="1295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FFCC00"/>
              </a:buClr>
              <a:buFont typeface="Monotype Sorts" pitchFamily="2" charset="2"/>
              <a:buNone/>
              <a:defRPr/>
            </a:pPr>
            <a:r>
              <a:rPr lang="en-US" b="1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Main Objectives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Encourage reading of “harder” texts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Strive for a closer relationship with God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/>
          <a:lstStyle/>
          <a:p>
            <a:pPr marL="0" indent="0" eaLnBrk="1" hangingPunct="1">
              <a:buClr>
                <a:srgbClr val="000000"/>
              </a:buClr>
              <a:buNone/>
            </a:pPr>
            <a:r>
              <a:rPr lang="en-US" alt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1-7.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</a:rPr>
              <a:t>	Sacrifices		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	Aroma &amp; Atonement</a:t>
            </a:r>
          </a:p>
          <a:p>
            <a:pPr marL="0" indent="0" eaLnBrk="1" hangingPunct="1">
              <a:buClr>
                <a:srgbClr val="000000"/>
              </a:buClr>
              <a:buNone/>
            </a:pPr>
            <a:r>
              <a:rPr lang="en-US" alt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8-10.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</a:rPr>
              <a:t>Priesthood		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	Hebrews</a:t>
            </a:r>
            <a:endParaRPr lang="en-US" alt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US" alt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11.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</a:rPr>
              <a:t>	Eating animals	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 	Mark 7:19</a:t>
            </a:r>
          </a:p>
          <a:p>
            <a:pPr marL="400050" lvl="1" indent="0" eaLnBrk="1" hangingPunct="1">
              <a:buClr>
                <a:srgbClr val="000000"/>
              </a:buClr>
              <a:buNone/>
            </a:pPr>
            <a:r>
              <a:rPr lang="en-US" altLang="en-US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Gentile lesson	 	Acts 10; 11; 15 </a:t>
            </a:r>
            <a:r>
              <a:rPr lang="en-US" altLang="en-US" baseline="300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(Lev 20:25-26)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US" alt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12.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Childbirth </a:t>
            </a:r>
            <a:r>
              <a:rPr lang="en-US" altLang="en-US" sz="2800" baseline="300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(8) 	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 	Luke 2:22-24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US" alt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13-14.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Leprosy </a:t>
            </a:r>
            <a:r>
              <a:rPr lang="en-US" altLang="en-US" sz="2800" baseline="300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(13:46)	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 	Mark 1:40-45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US" alt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15.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Discharges		 	Mark 5:25-34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US" alt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16.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Atonement		 	Hebrews 9:7, 12, 25-28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Linen cloths	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	John 20:5-6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US" alt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17-18.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Gentile laws</a:t>
            </a: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effectLst/>
                <a:latin typeface="Arial" pitchFamily="34" charset="0"/>
                <a:cs typeface="Arial" pitchFamily="34" charset="0"/>
                <a:sym typeface="WP IconicSymbolsA" pitchFamily="2" charset="2"/>
              </a:rPr>
              <a:t>	Acts 15:19-29; 21:25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from Leviticus</a:t>
            </a:r>
            <a:endParaRPr lang="en-US" altLang="en-US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5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Do not profane God’s </a:t>
            </a:r>
            <a:r>
              <a:rPr lang="en-US" altLang="en-US" sz="2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name: </a:t>
            </a:r>
            <a:r>
              <a:rPr lang="en-US" altLang="en-US" sz="25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18:21; </a:t>
            </a:r>
            <a:r>
              <a:rPr lang="en-US" sz="2500" kern="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19:12</a:t>
            </a:r>
            <a:r>
              <a:rPr lang="en-US" sz="2500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; 20:3; 21:6; </a:t>
            </a:r>
            <a:r>
              <a:rPr lang="en-US" sz="2500" kern="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22:2, 32</a:t>
            </a:r>
            <a:endParaRPr lang="en-US" altLang="en-US" sz="25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  <a:sym typeface="WP IconicSymbolsA" pitchFamily="2" charset="2"/>
            </a:endParaRP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19.	</a:t>
            </a:r>
            <a:r>
              <a:rPr lang="en-US" altLang="en-US" sz="2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10</a:t>
            </a:r>
            <a:r>
              <a:rPr lang="en-US" altLang="en-US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 </a:t>
            </a:r>
            <a:r>
              <a:rPr lang="en-US" alt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commandments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	Ex 20; Dt 5; Matt 19:18-19</a:t>
            </a:r>
            <a:endParaRPr lang="en-US" alt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P IconicSymbolsA" pitchFamily="2" charset="2"/>
            </a:endParaRP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20.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Purity </a:t>
            </a:r>
            <a:r>
              <a:rPr lang="en-US" altLang="en-US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(</a:t>
            </a:r>
            <a:r>
              <a:rPr lang="en-US" altLang="en-US" sz="2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21-23</a:t>
            </a:r>
            <a:r>
              <a:rPr lang="en-US" altLang="en-US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)	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I Thessalonians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4:3-8</a:t>
            </a: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21.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Leading men </a:t>
            </a:r>
            <a:r>
              <a:rPr lang="en-US" altLang="en-US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(1-8)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	I Tim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3:1-13</a:t>
            </a:r>
          </a:p>
          <a:p>
            <a:pPr marL="0" indent="0" eaLnBrk="1" hangingPunct="1">
              <a:buClr>
                <a:srgbClr val="FF0000"/>
              </a:buClr>
              <a:buFont typeface="Arial" charset="0"/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Dead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parents </a:t>
            </a:r>
            <a:r>
              <a:rPr lang="en-US" altLang="en-US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(11)	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	Luke 9:59-60</a:t>
            </a:r>
            <a:endParaRPr lang="en-US" alt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P IconicSymbolsA" pitchFamily="2" charset="2"/>
            </a:endParaRPr>
          </a:p>
          <a:p>
            <a:pPr marL="0" indent="0" eaLnBrk="1" hangingPunct="1">
              <a:buClr>
                <a:srgbClr val="FF0000"/>
              </a:buClr>
              <a:buFont typeface="Arial" charset="0"/>
              <a:buNone/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22.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The eunuch </a:t>
            </a:r>
            <a:r>
              <a:rPr lang="en-US" altLang="en-US" sz="2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(4)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 	Dt 23:1; Isa 56:3-8; Acts 8</a:t>
            </a: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23.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3 Annual Feasts	 	I Corinthians 5:7-8</a:t>
            </a: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24.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Blasphemy	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	Matthew 12:22-32</a:t>
            </a: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25.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Year of Jubilee	 	Isaiah 61  Luke 4:16-21</a:t>
            </a: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26.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Curses		 	II Chronicles 36:21</a:t>
            </a: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Blessings		 	II </a:t>
            </a:r>
            <a:r>
              <a:rPr lang="en-US" alt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6:16; Rev 21:7</a:t>
            </a:r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27.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Vows to God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 	Matthew 15:1-8</a:t>
            </a:r>
            <a:endParaRPr lang="en-US" alt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from Leviticus</a:t>
            </a:r>
            <a:endParaRPr lang="en-US" altLang="en-US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14688</TotalTime>
  <Pages>11</Pages>
  <Words>67</Words>
  <Application>Microsoft Office PowerPoint</Application>
  <PresentationFormat>On-screen Show (4:3)</PresentationFormat>
  <Paragraphs>36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Ocean</vt:lpstr>
      <vt:lpstr>Office Theme</vt:lpstr>
      <vt:lpstr>PowerPoint Presentation</vt:lpstr>
      <vt:lpstr>You Shall Be Holy 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Joe</cp:lastModifiedBy>
  <cp:revision>164</cp:revision>
  <cp:lastPrinted>2014-05-15T21:56:30Z</cp:lastPrinted>
  <dcterms:created xsi:type="dcterms:W3CDTF">2003-09-17T14:12:46Z</dcterms:created>
  <dcterms:modified xsi:type="dcterms:W3CDTF">2016-10-07T02:29:44Z</dcterms:modified>
</cp:coreProperties>
</file>