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5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8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0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013800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34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34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55650" indent="-290513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63638" indent="-2317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30363" indent="-2317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95500" indent="-231775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D48CC5D-419E-4B23-83D8-9C0958189FE3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07D7B4F7-CA1D-424A-B9E1-17ED871D8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7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4ED57165-28DE-4608-9B4B-BABE78680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0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BF2E651F-8EAE-459F-838D-AADDCA381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4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5C8D622C-282C-4BAC-AA07-D23222EA6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7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3C25B8E9-17E1-4AA6-814C-E275D81C6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4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A44C49D8-9671-443D-82A7-4E165601F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05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343151F6-9CDD-4112-89B2-6ADA0766E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3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36AD3928-FC64-4101-93A1-546C34837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0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9572A9D3-709F-496F-A5B1-18CF4F428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0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07DE0705-DC41-4CF7-8869-AD04F2602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6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>
              <a:defRPr/>
            </a:pPr>
            <a:fld id="{E7C15533-B460-4065-890B-7D480AF5D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0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ADFEEFD-1B71-457D-BAE8-FD2B60BDC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960" r:id="rId1"/>
    <p:sldLayoutId id="2147487961" r:id="rId2"/>
    <p:sldLayoutId id="2147487962" r:id="rId3"/>
    <p:sldLayoutId id="2147487963" r:id="rId4"/>
    <p:sldLayoutId id="2147487964" r:id="rId5"/>
    <p:sldLayoutId id="2147487965" r:id="rId6"/>
    <p:sldLayoutId id="2147487966" r:id="rId7"/>
    <p:sldLayoutId id="2147487967" r:id="rId8"/>
    <p:sldLayoutId id="2147487968" r:id="rId9"/>
    <p:sldLayoutId id="2147487969" r:id="rId10"/>
    <p:sldLayoutId id="21474879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3175" y="914400"/>
            <a:ext cx="9140825" cy="4570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08899" name="Rectangle 6"/>
          <p:cNvSpPr>
            <a:spLocks noChangeArrowheads="1"/>
          </p:cNvSpPr>
          <p:nvPr/>
        </p:nvSpPr>
        <p:spPr bwMode="auto">
          <a:xfrm>
            <a:off x="1828800" y="2667000"/>
            <a:ext cx="2741613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208900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FF00"/>
                </a:solidFill>
              </a:rPr>
              <a:t>The Tabernacle of God</a:t>
            </a:r>
          </a:p>
        </p:txBody>
      </p:sp>
      <p:cxnSp>
        <p:nvCxnSpPr>
          <p:cNvPr id="208901" name="Straight Connector 2"/>
          <p:cNvCxnSpPr>
            <a:cxnSpLocks noChangeShapeType="1"/>
          </p:cNvCxnSpPr>
          <p:nvPr/>
        </p:nvCxnSpPr>
        <p:spPr bwMode="auto">
          <a:xfrm>
            <a:off x="1828800" y="3733800"/>
            <a:ext cx="2743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</p:spPr>
      </p:cxnSp>
      <p:cxnSp>
        <p:nvCxnSpPr>
          <p:cNvPr id="208902" name="Straight Connector 6"/>
          <p:cNvCxnSpPr>
            <a:cxnSpLocks noChangeShapeType="1"/>
          </p:cNvCxnSpPr>
          <p:nvPr/>
        </p:nvCxnSpPr>
        <p:spPr bwMode="auto">
          <a:xfrm flipV="1">
            <a:off x="1600200" y="2667000"/>
            <a:ext cx="0" cy="914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</p:spPr>
      </p:cxnSp>
      <p:cxnSp>
        <p:nvCxnSpPr>
          <p:cNvPr id="208903" name="Straight Connector 8"/>
          <p:cNvCxnSpPr>
            <a:cxnSpLocks noChangeShapeType="1"/>
          </p:cNvCxnSpPr>
          <p:nvPr/>
        </p:nvCxnSpPr>
        <p:spPr bwMode="auto">
          <a:xfrm>
            <a:off x="2743200" y="3733800"/>
            <a:ext cx="1828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</p:spPr>
      </p:cxnSp>
      <p:sp>
        <p:nvSpPr>
          <p:cNvPr id="5" name="TextBox 4"/>
          <p:cNvSpPr txBox="1"/>
          <p:nvPr/>
        </p:nvSpPr>
        <p:spPr>
          <a:xfrm>
            <a:off x="1844675" y="3733800"/>
            <a:ext cx="8985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10 cubits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16275" y="3733800"/>
            <a:ext cx="8985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20 cubits</a:t>
            </a:r>
          </a:p>
        </p:txBody>
      </p:sp>
      <p:sp>
        <p:nvSpPr>
          <p:cNvPr id="12" name="TextBox 11"/>
          <p:cNvSpPr txBox="1"/>
          <p:nvPr/>
        </p:nvSpPr>
        <p:spPr>
          <a:xfrm rot="5400000">
            <a:off x="989013" y="2970212"/>
            <a:ext cx="914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10 cubits</a:t>
            </a:r>
          </a:p>
        </p:txBody>
      </p:sp>
      <p:cxnSp>
        <p:nvCxnSpPr>
          <p:cNvPr id="208907" name="Straight Connector 12"/>
          <p:cNvCxnSpPr>
            <a:cxnSpLocks noChangeShapeType="1"/>
          </p:cNvCxnSpPr>
          <p:nvPr/>
        </p:nvCxn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</p:spPr>
      </p:cxnSp>
      <p:sp>
        <p:nvSpPr>
          <p:cNvPr id="16" name="TextBox 15"/>
          <p:cNvSpPr txBox="1"/>
          <p:nvPr/>
        </p:nvSpPr>
        <p:spPr>
          <a:xfrm>
            <a:off x="3175" y="5026025"/>
            <a:ext cx="91408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100 cubits</a:t>
            </a:r>
          </a:p>
        </p:txBody>
      </p:sp>
      <p:sp>
        <p:nvSpPr>
          <p:cNvPr id="17" name="TextBox 16"/>
          <p:cNvSpPr txBox="1"/>
          <p:nvPr/>
        </p:nvSpPr>
        <p:spPr>
          <a:xfrm rot="5400000">
            <a:off x="-150812" y="3122612"/>
            <a:ext cx="9144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50 cubits</a:t>
            </a:r>
          </a:p>
        </p:txBody>
      </p:sp>
      <p:cxnSp>
        <p:nvCxnSpPr>
          <p:cNvPr id="208910" name="Straight Connector 17"/>
          <p:cNvCxnSpPr>
            <a:cxnSpLocks noChangeShapeType="1"/>
          </p:cNvCxnSpPr>
          <p:nvPr/>
        </p:nvCxnSpPr>
        <p:spPr bwMode="auto">
          <a:xfrm flipV="1">
            <a:off x="152400" y="914400"/>
            <a:ext cx="0" cy="45704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</p:spPr>
      </p:cxnSp>
      <p:pic>
        <p:nvPicPr>
          <p:cNvPr id="208911" name="Picture 2" descr="C:\Users\Joe\AppData\Local\Temp\Temporary Internet Files\Content.IE5\YJ4MVUHR\MCj0239015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914400"/>
            <a:ext cx="685800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14681</TotalTime>
  <Pages>11</Pages>
  <Words>15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The Tabernacle of God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Joe</cp:lastModifiedBy>
  <cp:revision>163</cp:revision>
  <cp:lastPrinted>2014-05-15T21:56:30Z</cp:lastPrinted>
  <dcterms:created xsi:type="dcterms:W3CDTF">2003-09-17T14:12:46Z</dcterms:created>
  <dcterms:modified xsi:type="dcterms:W3CDTF">2016-10-02T02:13:46Z</dcterms:modified>
</cp:coreProperties>
</file>