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871" r:id="rId2"/>
    <p:sldMasterId id="2147483895" r:id="rId3"/>
    <p:sldMasterId id="2147483907" r:id="rId4"/>
    <p:sldMasterId id="2147483919" r:id="rId5"/>
    <p:sldMasterId id="2147483931" r:id="rId6"/>
    <p:sldMasterId id="2147483943" r:id="rId7"/>
  </p:sldMasterIdLst>
  <p:notesMasterIdLst>
    <p:notesMasterId r:id="rId20"/>
  </p:notesMasterIdLst>
  <p:handoutMasterIdLst>
    <p:handoutMasterId r:id="rId21"/>
  </p:handoutMasterIdLst>
  <p:sldIdLst>
    <p:sldId id="33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269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2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23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41CA5FA-80F6-4933-94E5-DFAB48B455CC}" type="slidenum">
              <a:rPr lang="en-US" altLang="en-US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15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15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5937328-8EED-419E-992F-7EB53CE739EB}" type="slidenum">
              <a:rPr lang="en-US" altLang="en-US">
                <a:solidFill>
                  <a:srgbClr val="000000"/>
                </a:solidFill>
              </a:rPr>
              <a:pPr/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25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33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33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116090A-91CF-4A95-A721-89A3EDBAD271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43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43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3339CE09-0C4E-49D2-97E9-B7D111976A92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53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53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004BCDD-703B-49E3-A822-68EF0C4BCB76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6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64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90A061C-C66D-4169-885A-FB4296DC1A16}" type="slidenum">
              <a:rPr lang="en-US" altLang="en-US">
                <a:solidFill>
                  <a:srgbClr val="000000"/>
                </a:solidFill>
              </a:rPr>
              <a:pPr/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4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3164FA4-79F5-4511-9200-798CD45FEB31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84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84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F3CBCAE-EB3A-49A0-A533-3B7B995C34A1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94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94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EF1B61BB-FEAA-495E-B97C-7EF7C8FCC73B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05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05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A000A14-A3F8-418B-B5A5-66A3EB9FFAFA}" type="slidenum">
              <a:rPr lang="en-US" altLang="en-US">
                <a:solidFill>
                  <a:srgbClr val="000000"/>
                </a:solidFill>
              </a:rPr>
              <a:pPr/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A0F82C4-2A08-4D18-B7B6-E764B74C849F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580A27A-1A01-44F5-8DA9-0E34DF6F5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44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059C7F2-1B11-454F-8C09-C51A059076AE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37B5A50-4C3C-436D-9ABE-7089824D5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15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2E9295F-5520-4B80-8B81-5B2CFDCF8477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95EC062-39F5-49D8-85A8-4ECAE094C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34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9D82989-91F8-44DF-B7D0-482770870D2B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488A25C-97A0-4B0F-A9EA-7D5F948E8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14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0776CDC-09F8-441C-9A99-54C74055DA97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50701BB-1FD3-4880-8091-5A6FA9B3F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6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038E44F-3B2B-4BE0-BA5E-F0E6022B05F6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9C83890-4D31-45D0-9738-7B84E8121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27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9F8A00C-053E-4650-BC4C-02769A4ACB52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0DD13FE-DF74-4CE8-8BD6-19740A352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83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02CCB08-7772-4893-9127-36FD4195C8D5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F20A138-5BE2-4F0B-8507-6955FFE70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5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2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F550711-53AD-47AD-B2DB-EE2E29AE9963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D940578-D3F1-4C30-BE60-479638E1A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494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F27616-8C03-4C99-B611-32626CE45FEB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3DE3BB2-19D2-4EE7-AAC9-A7A9F9FD3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12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7D5ECB9-0093-4D7C-AE74-956F667F9A4A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CDC234F-F9A6-4B73-93C9-AE72E288D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25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6356A19-4589-4172-BB1F-D5DF81C96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63842"/>
      </p:ext>
    </p:extLst>
  </p:cSld>
  <p:clrMapOvr>
    <a:masterClrMapping/>
  </p:clrMapOvr>
  <p:transition spd="med">
    <p:newsfla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FFFC2D0-9683-4407-8D5B-3F97090DC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77309"/>
      </p:ext>
    </p:extLst>
  </p:cSld>
  <p:clrMapOvr>
    <a:masterClrMapping/>
  </p:clrMapOvr>
  <p:transition spd="med">
    <p:newsfla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66C687E8-A39F-4F11-BB8B-DC3594B9D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66139"/>
      </p:ext>
    </p:extLst>
  </p:cSld>
  <p:clrMapOvr>
    <a:masterClrMapping/>
  </p:clrMapOvr>
  <p:transition spd="med">
    <p:newsfla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88C18F8-019A-424F-A9E1-72BDAAAC3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37330"/>
      </p:ext>
    </p:extLst>
  </p:cSld>
  <p:clrMapOvr>
    <a:masterClrMapping/>
  </p:clrMapOvr>
  <p:transition spd="med">
    <p:newsfla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82C62A6-5220-4C14-8567-81511E65E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55192"/>
      </p:ext>
    </p:extLst>
  </p:cSld>
  <p:clrMapOvr>
    <a:masterClrMapping/>
  </p:clrMapOvr>
  <p:transition spd="med">
    <p:newsfla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569906C-B741-4CC1-933C-35CDE1984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71472"/>
      </p:ext>
    </p:extLst>
  </p:cSld>
  <p:clrMapOvr>
    <a:masterClrMapping/>
  </p:clrMapOvr>
  <p:transition spd="med">
    <p:newsfla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49C7D5E-3956-4820-BB01-4E2DEF411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56924"/>
      </p:ext>
    </p:extLst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683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7B5106E-4BA7-4891-B751-6EC9D17DD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24934"/>
      </p:ext>
    </p:extLst>
  </p:cSld>
  <p:clrMapOvr>
    <a:masterClrMapping/>
  </p:clrMapOvr>
  <p:transition spd="med">
    <p:newsfla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561CF76-A2D7-40EC-8DB9-F597B9C55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11610"/>
      </p:ext>
    </p:extLst>
  </p:cSld>
  <p:clrMapOvr>
    <a:masterClrMapping/>
  </p:clrMapOvr>
  <p:transition spd="med">
    <p:newsfla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048ACD3-2E24-4AD7-8903-D7F1E4EA2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54959"/>
      </p:ext>
    </p:extLst>
  </p:cSld>
  <p:clrMapOvr>
    <a:masterClrMapping/>
  </p:clrMapOvr>
  <p:transition spd="med">
    <p:newsfla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7F0DED4-CE3A-4385-880F-BB4F19B98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08172"/>
      </p:ext>
    </p:extLst>
  </p:cSld>
  <p:clrMapOvr>
    <a:masterClrMapping/>
  </p:clrMapOvr>
  <p:transition spd="med">
    <p:newsflash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3962400"/>
            <a:ext cx="5638800" cy="1295400"/>
          </a:xfrm>
        </p:spPr>
        <p:txBody>
          <a:bodyPr/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486400"/>
            <a:ext cx="5638800" cy="609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843A82F6-92CA-44D1-9D6C-094057F3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1656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9A6FEE6F-EDB0-4F7B-AB5D-D8B44BBBCE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7182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02C01A4F-06B0-44AB-9E7B-108ED3FC3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51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3215DA9D-2918-464E-B4C6-31FAB4E83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967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D141673-557F-484E-8928-8CBD469D4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391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9FC519B0-EE0C-473C-8F94-BF2FBB1E34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6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121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B4DD2647-8BFA-4702-B1F5-8916B7496D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5136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EECA7B5-85DF-4945-861C-C88D8C3C08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020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B661F6B3-743C-4343-A667-E405526C6B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1186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1FA0F1F-718D-4CF6-A47B-9DFD54F6B3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311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90488"/>
            <a:ext cx="203835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59626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71A0D52-31FF-45D6-A746-180A0FF208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636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3962400"/>
            <a:ext cx="5638800" cy="1295400"/>
          </a:xfrm>
        </p:spPr>
        <p:txBody>
          <a:bodyPr/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486400"/>
            <a:ext cx="5638800" cy="609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33AD8B4E-F6B9-45F3-BB12-2E7A049059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2213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AC7DCA87-6C9C-4F6A-A394-C4D0FAE8ED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691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2DD0080-499D-4F96-B0CB-F878AE7AD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2897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590E8A6-7E6E-496C-8B68-B8057FC90E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21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5920B262-65C5-43F8-B491-BD2D4D2115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5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0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48FC3CC0-EE95-418C-BAE7-9E24D394D9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314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510818A3-1203-49A7-AE81-338CAA45E4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917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0D90B932-239C-4B48-870F-83049FA0CE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833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A0690C4C-F675-440A-A281-6EF02438AF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38684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1A41687F-C177-466F-8E98-CA5335B7C6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457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90488"/>
            <a:ext cx="203835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59626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CA1AAB80-6E32-4702-8434-0621A0211A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819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3962400"/>
            <a:ext cx="5638800" cy="1295400"/>
          </a:xfrm>
        </p:spPr>
        <p:txBody>
          <a:bodyPr/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486400"/>
            <a:ext cx="5638800" cy="609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C9ED5F18-ED92-40C1-AB3C-B8E6DA570A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3510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8A4AD200-0CB6-46D3-83B9-04CD381402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195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DB78BDAA-6285-4002-9941-EB5FCA18F7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23730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A3CEA2EC-4943-459B-BDB2-9610051776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0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6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E2A8C164-9CA2-44EF-95EE-4AF6E4021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25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9C767711-C1CA-422F-BECB-844EDFF98B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4817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9EF11966-EE63-4D55-9F7F-FF7DDCCF37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9436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615A2B71-9024-40A7-BDF2-C9901CA433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94271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57EA7EB8-8085-4B91-A086-6B00CD2B6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420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14C89A69-42E7-4CF9-98AA-5198C099EA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5889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90488"/>
            <a:ext cx="203835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59626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40ECD40C-8D11-4581-A98F-270ADA556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2628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3962400"/>
            <a:ext cx="5638800" cy="1295400"/>
          </a:xfrm>
        </p:spPr>
        <p:txBody>
          <a:bodyPr/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486400"/>
            <a:ext cx="5638800" cy="609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848F5341-8222-43F1-8EAA-9D34A2441D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4435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C55A8E4D-DE0C-4752-A555-12F15316A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1609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E68C3605-A25C-4D8A-917B-F85C16D322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38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600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AAA3005F-0026-4AB4-8F71-5E021B48F5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9615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887E4E48-A9FF-43DD-B8B1-65374ACA76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5556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907D7BDC-49DC-4818-986D-2D93C2A2C2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95750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6C7016DC-D4E1-4EF2-B234-F6A5FCC90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9750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E5047933-8586-4917-AB96-29E50C608D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0206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EC0D14C0-5B4E-431E-A8A9-E816607492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4688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2F54F0F6-9B6B-4F13-8172-6993F39E3E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68262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90488"/>
            <a:ext cx="203835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59626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5CCC6F0D-0C5E-4A0F-A9DD-AB7B3D5F59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00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3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959" r:id="rId1"/>
    <p:sldLayoutId id="2147487919" r:id="rId2"/>
    <p:sldLayoutId id="2147487920" r:id="rId3"/>
    <p:sldLayoutId id="2147487921" r:id="rId4"/>
    <p:sldLayoutId id="2147487922" r:id="rId5"/>
    <p:sldLayoutId id="2147487923" r:id="rId6"/>
    <p:sldLayoutId id="2147487924" r:id="rId7"/>
    <p:sldLayoutId id="2147487925" r:id="rId8"/>
    <p:sldLayoutId id="2147487926" r:id="rId9"/>
    <p:sldLayoutId id="2147487927" r:id="rId10"/>
    <p:sldLayoutId id="2147487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90625B-3A8B-40F2-B910-88F82687EBFF}" type="datetimeFigureOut">
              <a:rPr lang="en-US"/>
              <a:pPr>
                <a:defRPr/>
              </a:pPr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7585B4-95D5-41A6-928B-CDE51044B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59" r:id="rId1"/>
    <p:sldLayoutId id="2147488060" r:id="rId2"/>
    <p:sldLayoutId id="2147488061" r:id="rId3"/>
    <p:sldLayoutId id="2147488062" r:id="rId4"/>
    <p:sldLayoutId id="2147488063" r:id="rId5"/>
    <p:sldLayoutId id="2147488064" r:id="rId6"/>
    <p:sldLayoutId id="2147488065" r:id="rId7"/>
    <p:sldLayoutId id="2147488066" r:id="rId8"/>
    <p:sldLayoutId id="2147488067" r:id="rId9"/>
    <p:sldLayoutId id="2147488068" r:id="rId10"/>
    <p:sldLayoutId id="21474880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3321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22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23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24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25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3328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29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30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31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3333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3335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  <p:sp>
          <p:nvSpPr>
            <p:cNvPr id="13337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38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13339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  <a:cs typeface="+mn-cs"/>
              </a:endParaRPr>
            </a:p>
          </p:txBody>
        </p:sp>
      </p:grpSp>
      <p:sp>
        <p:nvSpPr>
          <p:cNvPr id="41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43740E52-CDCB-454B-A387-F1E0832B0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081" r:id="rId1"/>
    <p:sldLayoutId id="2147488082" r:id="rId2"/>
    <p:sldLayoutId id="2147488083" r:id="rId3"/>
    <p:sldLayoutId id="2147488084" r:id="rId4"/>
    <p:sldLayoutId id="2147488085" r:id="rId5"/>
    <p:sldLayoutId id="2147488086" r:id="rId6"/>
    <p:sldLayoutId id="2147488087" r:id="rId7"/>
    <p:sldLayoutId id="2147488088" r:id="rId8"/>
    <p:sldLayoutId id="2147488089" r:id="rId9"/>
    <p:sldLayoutId id="2147488090" r:id="rId10"/>
    <p:sldLayoutId id="2147488091" r:id="rId11"/>
  </p:sldLayoutIdLst>
  <p:transition spd="med">
    <p:newsfla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90488"/>
            <a:ext cx="601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34F8F55-9855-48E2-BB5E-9A3ED0E1E9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92" r:id="rId1"/>
    <p:sldLayoutId id="2147488093" r:id="rId2"/>
    <p:sldLayoutId id="2147488094" r:id="rId3"/>
    <p:sldLayoutId id="2147488095" r:id="rId4"/>
    <p:sldLayoutId id="2147488096" r:id="rId5"/>
    <p:sldLayoutId id="2147488097" r:id="rId6"/>
    <p:sldLayoutId id="2147488098" r:id="rId7"/>
    <p:sldLayoutId id="2147488099" r:id="rId8"/>
    <p:sldLayoutId id="2147488100" r:id="rId9"/>
    <p:sldLayoutId id="2147488101" r:id="rId10"/>
    <p:sldLayoutId id="21474881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90488"/>
            <a:ext cx="601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D598A94-8451-48CD-B6D9-5EA7619F42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103" r:id="rId1"/>
    <p:sldLayoutId id="2147488104" r:id="rId2"/>
    <p:sldLayoutId id="2147488105" r:id="rId3"/>
    <p:sldLayoutId id="2147488106" r:id="rId4"/>
    <p:sldLayoutId id="2147488107" r:id="rId5"/>
    <p:sldLayoutId id="2147488108" r:id="rId6"/>
    <p:sldLayoutId id="2147488109" r:id="rId7"/>
    <p:sldLayoutId id="2147488110" r:id="rId8"/>
    <p:sldLayoutId id="2147488111" r:id="rId9"/>
    <p:sldLayoutId id="2147488112" r:id="rId10"/>
    <p:sldLayoutId id="21474881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90488"/>
            <a:ext cx="601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FA4D3F3-8F3B-4C7D-81DC-86FBD4B78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114" r:id="rId1"/>
    <p:sldLayoutId id="2147488115" r:id="rId2"/>
    <p:sldLayoutId id="2147488116" r:id="rId3"/>
    <p:sldLayoutId id="2147488117" r:id="rId4"/>
    <p:sldLayoutId id="2147488118" r:id="rId5"/>
    <p:sldLayoutId id="2147488119" r:id="rId6"/>
    <p:sldLayoutId id="2147488120" r:id="rId7"/>
    <p:sldLayoutId id="2147488121" r:id="rId8"/>
    <p:sldLayoutId id="2147488122" r:id="rId9"/>
    <p:sldLayoutId id="2147488123" r:id="rId10"/>
    <p:sldLayoutId id="21474881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90488"/>
            <a:ext cx="601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1C1C1C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1366282-41DD-41C5-9B6E-7E55CBE05E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125" r:id="rId1"/>
    <p:sldLayoutId id="2147488126" r:id="rId2"/>
    <p:sldLayoutId id="2147488127" r:id="rId3"/>
    <p:sldLayoutId id="2147488128" r:id="rId4"/>
    <p:sldLayoutId id="2147488129" r:id="rId5"/>
    <p:sldLayoutId id="2147488130" r:id="rId6"/>
    <p:sldLayoutId id="2147488131" r:id="rId7"/>
    <p:sldLayoutId id="2147488132" r:id="rId8"/>
    <p:sldLayoutId id="2147488133" r:id="rId9"/>
    <p:sldLayoutId id="2147488134" r:id="rId10"/>
    <p:sldLayoutId id="21474881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18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Purim (13</a:t>
            </a:r>
            <a:r>
              <a:rPr lang="en-US" altLang="en-US" sz="2800" baseline="30000" smtClean="0"/>
              <a:t>th</a:t>
            </a:r>
            <a:r>
              <a:rPr lang="en-US" altLang="en-US" sz="2800" smtClean="0"/>
              <a:t> -15</a:t>
            </a:r>
            <a:r>
              <a:rPr lang="en-US" altLang="en-US" sz="2800" baseline="30000" smtClean="0"/>
              <a:t>th</a:t>
            </a:r>
            <a:r>
              <a:rPr lang="en-US" altLang="en-US" sz="2800" smtClean="0"/>
              <a:t> days of Adar – 12</a:t>
            </a:r>
            <a:r>
              <a:rPr lang="en-US" altLang="en-US" sz="2800" baseline="30000" smtClean="0"/>
              <a:t>th</a:t>
            </a:r>
            <a:r>
              <a:rPr lang="en-US" altLang="en-US" sz="2800" smtClean="0"/>
              <a:t> month)</a:t>
            </a:r>
          </a:p>
          <a:p>
            <a:pPr lvl="1" eaLnBrk="1" hangingPunct="1"/>
            <a:r>
              <a:rPr lang="en-US" altLang="en-US" sz="2400" smtClean="0"/>
              <a:t>Feast of Lots (Esther 3:7; 9:26)</a:t>
            </a:r>
          </a:p>
          <a:p>
            <a:pPr lvl="1" eaLnBrk="1" hangingPunct="1"/>
            <a:r>
              <a:rPr lang="en-US" altLang="en-US" sz="2400" smtClean="0"/>
              <a:t>Celebration of the Jew’s victory over their enemies when Haman’s plan was exposed by Esther and Mordecai</a:t>
            </a:r>
          </a:p>
          <a:p>
            <a:pPr lvl="1" eaLnBrk="1" hangingPunct="1"/>
            <a:endParaRPr lang="en-US" altLang="en-US" smtClean="0"/>
          </a:p>
        </p:txBody>
      </p:sp>
      <p:sp>
        <p:nvSpPr>
          <p:cNvPr id="261123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6705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Fasts and Feasts of the Old Testament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Feast of Dedication (25</a:t>
            </a:r>
            <a:r>
              <a:rPr lang="en-US" altLang="en-US" sz="2800" baseline="30000" smtClean="0"/>
              <a:t>th</a:t>
            </a:r>
            <a:r>
              <a:rPr lang="en-US" altLang="en-US" sz="2800" smtClean="0"/>
              <a:t> day of Chislev)</a:t>
            </a:r>
          </a:p>
          <a:p>
            <a:pPr lvl="1" eaLnBrk="1" hangingPunct="1"/>
            <a:r>
              <a:rPr lang="en-US" altLang="en-US" sz="2400" smtClean="0"/>
              <a:t>Lights, Hanukkah</a:t>
            </a:r>
          </a:p>
          <a:p>
            <a:pPr lvl="1" eaLnBrk="1" hangingPunct="1"/>
            <a:r>
              <a:rPr lang="en-US" altLang="en-US" sz="2400" smtClean="0"/>
              <a:t>Antiochus Epiphanies desecrated the temple three years earlier</a:t>
            </a:r>
          </a:p>
          <a:p>
            <a:pPr lvl="1" eaLnBrk="1" hangingPunct="1"/>
            <a:r>
              <a:rPr lang="en-US" altLang="en-US" sz="2400" smtClean="0"/>
              <a:t>Timing of Maccabean Revolt</a:t>
            </a:r>
          </a:p>
          <a:p>
            <a:pPr lvl="1" eaLnBrk="1" hangingPunct="1"/>
            <a:r>
              <a:rPr lang="en-US" altLang="en-US" sz="2400" smtClean="0"/>
              <a:t>Judas Maccabeus cleansed the temple</a:t>
            </a:r>
          </a:p>
          <a:p>
            <a:pPr lvl="1" eaLnBrk="1" hangingPunct="1"/>
            <a:r>
              <a:rPr lang="en-US" altLang="en-US" sz="2400" smtClean="0"/>
              <a:t>Feast of John 10:22-23</a:t>
            </a:r>
          </a:p>
        </p:txBody>
      </p:sp>
      <p:sp>
        <p:nvSpPr>
          <p:cNvPr id="262147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6705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Fasts and Feasts of the Old Testament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>
              <a:defRPr/>
            </a:pPr>
            <a:endParaRPr lang="en-US" smtClean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 eaLnBrk="1" hangingPunct="1">
              <a:defRPr/>
            </a:pPr>
            <a:endParaRPr lang="en-US" smtClean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The Day of Atonement</a:t>
            </a:r>
            <a:br>
              <a:rPr lang="en-US" sz="5400" dirty="0" smtClean="0"/>
            </a:br>
            <a:r>
              <a:rPr lang="en-US" dirty="0" smtClean="0"/>
              <a:t>(Yom Kippur)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Leviticus 16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Day of Atonement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Atonement = To cover or purge or ransom</a:t>
            </a:r>
          </a:p>
          <a:p>
            <a:pPr eaLnBrk="1" hangingPunct="1"/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Holy (Solemn) Day		Leviticus 23:26-32</a:t>
            </a:r>
          </a:p>
          <a:p>
            <a:pPr eaLnBrk="1" hangingPunct="1"/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Day of Affliction 		Leviticus 16:29-31</a:t>
            </a: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Day of Rest			</a:t>
            </a: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Day of Cleansing from sin</a:t>
            </a:r>
          </a:p>
          <a:p>
            <a:pPr eaLnBrk="1" hangingPunct="1"/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Overview: Enter the Holy Place with blood (16:3)</a:t>
            </a: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975"/>
                            </p:stCondLst>
                            <p:childTnLst>
                              <p:par>
                                <p:cTn id="35" presetID="31" presetClass="entr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Day of Atonement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u="sng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Events Of The Day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Atonement for the High Priest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Bath &amp; change clothes (white) (16:4)</a:t>
            </a: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Sacrifice 1 bull for himself/family (16:6,11)</a:t>
            </a: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Offer incense in the Most Holy Place (16:12-13)</a:t>
            </a: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Sprinkle the blood on mercy seat (16:14)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Day of Atonement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u="sng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Events Of The Day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b="1" u="sng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Atonement for the People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Sacrifice 1 goat for the nation (16:5, 8-9, 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Sprinkle the blood on mercy seat (16:15-16)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Sprinkle blood on the altar of burnt offering (16:17-20)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Let 1 goat go as a scapegoat into the wilderness (16:8, 10, 20-22)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3810000"/>
            <a:ext cx="5867400" cy="16002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Fasts and Feasts of the Old Testament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6705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Fasts and Feasts of the Old Testament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Passover (Lev 23:4-5)</a:t>
            </a:r>
          </a:p>
          <a:p>
            <a:pPr lvl="1" eaLnBrk="1" hangingPunct="1"/>
            <a:r>
              <a:rPr lang="en-US" altLang="en-US" sz="2400" smtClean="0"/>
              <a:t>1</a:t>
            </a:r>
            <a:r>
              <a:rPr lang="en-US" altLang="en-US" sz="2400" baseline="30000" smtClean="0"/>
              <a:t>st</a:t>
            </a:r>
            <a:r>
              <a:rPr lang="en-US" altLang="en-US" sz="2400" smtClean="0"/>
              <a:t> Month, 14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day</a:t>
            </a:r>
          </a:p>
          <a:p>
            <a:pPr lvl="1" eaLnBrk="1" hangingPunct="1"/>
            <a:r>
              <a:rPr lang="en-US" altLang="en-US" sz="2400" smtClean="0"/>
              <a:t>To remember the passing over of the death angel during the tenth plague</a:t>
            </a:r>
          </a:p>
          <a:p>
            <a:pPr eaLnBrk="1" hangingPunct="1"/>
            <a:r>
              <a:rPr lang="en-US" altLang="en-US" sz="2800" smtClean="0"/>
              <a:t>Feast of Unleavened Bread (Lev 23:6-8)</a:t>
            </a:r>
          </a:p>
          <a:p>
            <a:pPr lvl="1" eaLnBrk="1" hangingPunct="1"/>
            <a:r>
              <a:rPr lang="en-US" altLang="en-US" sz="2400" smtClean="0"/>
              <a:t>7 days following</a:t>
            </a:r>
          </a:p>
          <a:p>
            <a:pPr lvl="1" eaLnBrk="1" hangingPunct="1"/>
            <a:r>
              <a:rPr lang="en-US" altLang="en-US" sz="2400" smtClean="0"/>
              <a:t>Bread of affliction (Deuteronomy 16:3)</a:t>
            </a:r>
          </a:p>
          <a:p>
            <a:pPr lvl="1" eaLnBrk="1" hangingPunct="1"/>
            <a:r>
              <a:rPr lang="en-US" altLang="en-US" sz="2400" smtClean="0"/>
              <a:t>Memorial of the exodus from Egypt</a:t>
            </a:r>
          </a:p>
          <a:p>
            <a:pPr eaLnBrk="1" hangingPunct="1"/>
            <a:r>
              <a:rPr lang="en-US" altLang="en-US" sz="2800" smtClean="0"/>
              <a:t>Firstfruits (Lev 23:9-14)</a:t>
            </a:r>
          </a:p>
          <a:p>
            <a:pPr lvl="1" eaLnBrk="1" hangingPunct="1"/>
            <a:r>
              <a:rPr lang="en-US" altLang="en-US" sz="2400" smtClean="0"/>
              <a:t>2</a:t>
            </a:r>
            <a:r>
              <a:rPr lang="en-US" altLang="en-US" sz="2400" baseline="30000" smtClean="0"/>
              <a:t>nd</a:t>
            </a:r>
            <a:r>
              <a:rPr lang="en-US" altLang="en-US" sz="2400" smtClean="0"/>
              <a:t> day of Feast of Unleavened Bread</a:t>
            </a:r>
          </a:p>
          <a:p>
            <a:pPr lvl="1" eaLnBrk="1" hangingPunct="1"/>
            <a:r>
              <a:rPr lang="en-US" altLang="en-US" sz="2400" smtClean="0"/>
              <a:t>Timing of barley harvest</a:t>
            </a:r>
          </a:p>
          <a:p>
            <a:pPr lvl="1" eaLnBrk="1" hangingPunct="1"/>
            <a:r>
              <a:rPr lang="en-US" altLang="en-US" sz="2400" smtClean="0"/>
              <a:t>Thanksgiving, acknowledgement, hope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Pentecost (Lev 23:15-22)</a:t>
            </a:r>
          </a:p>
          <a:p>
            <a:pPr lvl="1" eaLnBrk="1" hangingPunct="1"/>
            <a:r>
              <a:rPr lang="en-US" altLang="en-US" sz="2400" smtClean="0"/>
              <a:t>1 day observance, 50 days after 1</a:t>
            </a:r>
            <a:r>
              <a:rPr lang="en-US" altLang="en-US" sz="2400" baseline="30000" smtClean="0"/>
              <a:t>st</a:t>
            </a:r>
            <a:r>
              <a:rPr lang="en-US" altLang="en-US" sz="2400" smtClean="0"/>
              <a:t> day Feast of Unleavened Bread </a:t>
            </a:r>
          </a:p>
          <a:p>
            <a:pPr lvl="1" eaLnBrk="1" hangingPunct="1"/>
            <a:r>
              <a:rPr lang="en-US" altLang="en-US" sz="2400" smtClean="0"/>
              <a:t>Also known as: Harvest, Weeks, Firstfruits</a:t>
            </a:r>
          </a:p>
          <a:p>
            <a:pPr lvl="1" eaLnBrk="1" hangingPunct="1"/>
            <a:r>
              <a:rPr lang="en-US" altLang="en-US" sz="2400" smtClean="0"/>
              <a:t>Timing of wheat harvest</a:t>
            </a:r>
          </a:p>
          <a:p>
            <a:pPr eaLnBrk="1" hangingPunct="1"/>
            <a:r>
              <a:rPr lang="en-US" altLang="en-US" sz="2800" smtClean="0"/>
              <a:t>Feast of Trumpets (Lev 23:23-25)</a:t>
            </a:r>
          </a:p>
          <a:p>
            <a:pPr lvl="1" eaLnBrk="1" hangingPunct="1"/>
            <a:r>
              <a:rPr lang="en-US" altLang="en-US" sz="2400" smtClean="0"/>
              <a:t>7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month, 1</a:t>
            </a:r>
            <a:r>
              <a:rPr lang="en-US" altLang="en-US" sz="2400" baseline="30000" smtClean="0"/>
              <a:t>st</a:t>
            </a:r>
            <a:r>
              <a:rPr lang="en-US" altLang="en-US" sz="2400" smtClean="0"/>
              <a:t> day </a:t>
            </a:r>
          </a:p>
          <a:p>
            <a:pPr lvl="1" eaLnBrk="1" hangingPunct="1"/>
            <a:r>
              <a:rPr lang="en-US" altLang="en-US" sz="2400" smtClean="0"/>
              <a:t>10 days before the Day of Atonement</a:t>
            </a:r>
          </a:p>
          <a:p>
            <a:pPr lvl="1" eaLnBrk="1" hangingPunct="1"/>
            <a:r>
              <a:rPr lang="en-US" altLang="en-US" sz="2400" smtClean="0"/>
              <a:t>Call to repentance</a:t>
            </a:r>
          </a:p>
          <a:p>
            <a:pPr lvl="1" eaLnBrk="1" hangingPunct="1"/>
            <a:r>
              <a:rPr lang="en-US" altLang="en-US" sz="2400" smtClean="0"/>
              <a:t>Days between were called “days of awe”</a:t>
            </a:r>
          </a:p>
          <a:p>
            <a:pPr lvl="1" eaLnBrk="1" hangingPunct="1"/>
            <a:r>
              <a:rPr lang="en-US" altLang="en-US" sz="2400" smtClean="0"/>
              <a:t>Jewish New Year</a:t>
            </a:r>
          </a:p>
        </p:txBody>
      </p:sp>
      <p:sp>
        <p:nvSpPr>
          <p:cNvPr id="259075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6705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Fasts and Feasts of the Old Testament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Day of Atonement (Lev 16; 23:26-32)</a:t>
            </a:r>
          </a:p>
          <a:p>
            <a:pPr lvl="1" eaLnBrk="1" hangingPunct="1"/>
            <a:r>
              <a:rPr lang="en-US" altLang="en-US" sz="2400" smtClean="0"/>
              <a:t>7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month, 10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day</a:t>
            </a:r>
          </a:p>
          <a:p>
            <a:pPr lvl="1" eaLnBrk="1" hangingPunct="1"/>
            <a:r>
              <a:rPr lang="en-US" altLang="en-US" sz="2400" smtClean="0"/>
              <a:t>Marked the beginning of the sabbatical year and the Year of Jubilee</a:t>
            </a:r>
          </a:p>
          <a:p>
            <a:pPr eaLnBrk="1" hangingPunct="1"/>
            <a:r>
              <a:rPr lang="en-US" altLang="en-US" sz="2800" smtClean="0"/>
              <a:t>Feast of Tabernacles (Lev 23:33-43)</a:t>
            </a:r>
          </a:p>
          <a:p>
            <a:pPr lvl="1" eaLnBrk="1" hangingPunct="1"/>
            <a:r>
              <a:rPr lang="en-US" altLang="en-US" sz="2400" smtClean="0"/>
              <a:t>7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month, 15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day</a:t>
            </a:r>
          </a:p>
          <a:p>
            <a:pPr lvl="1" eaLnBrk="1" hangingPunct="1"/>
            <a:r>
              <a:rPr lang="en-US" altLang="en-US" sz="2400" smtClean="0"/>
              <a:t>Also called: Booths, Ingathering</a:t>
            </a:r>
          </a:p>
          <a:p>
            <a:pPr lvl="1" eaLnBrk="1" hangingPunct="1"/>
            <a:r>
              <a:rPr lang="en-US" altLang="en-US" sz="2400" smtClean="0"/>
              <a:t>Memorial of years in wilderness</a:t>
            </a:r>
          </a:p>
        </p:txBody>
      </p:sp>
      <p:sp>
        <p:nvSpPr>
          <p:cNvPr id="260099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6705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Fasts and Feasts of the Old Testament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Wheat field design template">
  <a:themeElements>
    <a:clrScheme name="Default Design 11">
      <a:dk1>
        <a:srgbClr val="1C1C1C"/>
      </a:dk1>
      <a:lt1>
        <a:srgbClr val="523E26"/>
      </a:lt1>
      <a:dk2>
        <a:srgbClr val="654A1D"/>
      </a:dk2>
      <a:lt2>
        <a:srgbClr val="2D2015"/>
      </a:lt2>
      <a:accent1>
        <a:srgbClr val="B1A59D"/>
      </a:accent1>
      <a:accent2>
        <a:srgbClr val="8F5F2F"/>
      </a:accent2>
      <a:accent3>
        <a:srgbClr val="B3AFAC"/>
      </a:accent3>
      <a:accent4>
        <a:srgbClr val="161616"/>
      </a:accent4>
      <a:accent5>
        <a:srgbClr val="D5CFCC"/>
      </a:accent5>
      <a:accent6>
        <a:srgbClr val="81552A"/>
      </a:accent6>
      <a:hlink>
        <a:srgbClr val="F4D700"/>
      </a:hlink>
      <a:folHlink>
        <a:srgbClr val="E7EBEB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CC9900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B98A00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C5B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D4D4D4"/>
        </a:accent6>
        <a:hlink>
          <a:srgbClr val="CC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361B00"/>
        </a:lt1>
        <a:dk2>
          <a:srgbClr val="000099"/>
        </a:dk2>
        <a:lt2>
          <a:srgbClr val="333333"/>
        </a:lt2>
        <a:accent1>
          <a:srgbClr val="3366CC"/>
        </a:accent1>
        <a:accent2>
          <a:srgbClr val="F09A00"/>
        </a:accent2>
        <a:accent3>
          <a:srgbClr val="AAAACA"/>
        </a:accent3>
        <a:accent4>
          <a:srgbClr val="2D1500"/>
        </a:accent4>
        <a:accent5>
          <a:srgbClr val="ADB8E2"/>
        </a:accent5>
        <a:accent6>
          <a:srgbClr val="D98B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777777"/>
        </a:dk1>
        <a:lt1>
          <a:srgbClr val="926C00"/>
        </a:lt1>
        <a:dk2>
          <a:srgbClr val="686B5D"/>
        </a:dk2>
        <a:lt2>
          <a:srgbClr val="4D4D4D"/>
        </a:lt2>
        <a:accent1>
          <a:srgbClr val="B2B2B2"/>
        </a:accent1>
        <a:accent2>
          <a:srgbClr val="809EA8"/>
        </a:accent2>
        <a:accent3>
          <a:srgbClr val="B9BAB6"/>
        </a:accent3>
        <a:accent4>
          <a:srgbClr val="7C5B00"/>
        </a:accent4>
        <a:accent5>
          <a:srgbClr val="D5D5D5"/>
        </a:accent5>
        <a:accent6>
          <a:srgbClr val="738F98"/>
        </a:accent6>
        <a:hlink>
          <a:srgbClr val="FFCC66"/>
        </a:hlink>
        <a:folHlink>
          <a:srgbClr val="F7F3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5A58"/>
        </a:dk1>
        <a:lt1>
          <a:srgbClr val="CC9900"/>
        </a:lt1>
        <a:dk2>
          <a:srgbClr val="008080"/>
        </a:dk2>
        <a:lt2>
          <a:srgbClr val="006666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AE8200"/>
        </a:accent4>
        <a:accent5>
          <a:srgbClr val="AAB8B7"/>
        </a:accent5>
        <a:accent6>
          <a:srgbClr val="6264B4"/>
        </a:accent6>
        <a:hlink>
          <a:srgbClr val="FFC41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111111"/>
        </a:dk1>
        <a:lt1>
          <a:srgbClr val="800000"/>
        </a:lt1>
        <a:dk2>
          <a:srgbClr val="66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0D0D0D"/>
        </a:accent4>
        <a:accent5>
          <a:srgbClr val="E2ADAA"/>
        </a:accent5>
        <a:accent6>
          <a:srgbClr val="AC6D56"/>
        </a:accent6>
        <a:hlink>
          <a:srgbClr val="FFCC66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1C1C1C"/>
        </a:dk1>
        <a:lt1>
          <a:srgbClr val="523E26"/>
        </a:lt1>
        <a:dk2>
          <a:srgbClr val="654A1D"/>
        </a:dk2>
        <a:lt2>
          <a:srgbClr val="2D2015"/>
        </a:lt2>
        <a:accent1>
          <a:srgbClr val="B1A59D"/>
        </a:accent1>
        <a:accent2>
          <a:srgbClr val="8F5F2F"/>
        </a:accent2>
        <a:accent3>
          <a:srgbClr val="B3AFAC"/>
        </a:accent3>
        <a:accent4>
          <a:srgbClr val="161616"/>
        </a:accent4>
        <a:accent5>
          <a:srgbClr val="D5CFCC"/>
        </a:accent5>
        <a:accent6>
          <a:srgbClr val="81552A"/>
        </a:accent6>
        <a:hlink>
          <a:srgbClr val="F4D700"/>
        </a:hlink>
        <a:folHlink>
          <a:srgbClr val="E7EBE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Wheat field design template">
  <a:themeElements>
    <a:clrScheme name="Default Design 11">
      <a:dk1>
        <a:srgbClr val="1C1C1C"/>
      </a:dk1>
      <a:lt1>
        <a:srgbClr val="523E26"/>
      </a:lt1>
      <a:dk2>
        <a:srgbClr val="654A1D"/>
      </a:dk2>
      <a:lt2>
        <a:srgbClr val="2D2015"/>
      </a:lt2>
      <a:accent1>
        <a:srgbClr val="B1A59D"/>
      </a:accent1>
      <a:accent2>
        <a:srgbClr val="8F5F2F"/>
      </a:accent2>
      <a:accent3>
        <a:srgbClr val="B3AFAC"/>
      </a:accent3>
      <a:accent4>
        <a:srgbClr val="161616"/>
      </a:accent4>
      <a:accent5>
        <a:srgbClr val="D5CFCC"/>
      </a:accent5>
      <a:accent6>
        <a:srgbClr val="81552A"/>
      </a:accent6>
      <a:hlink>
        <a:srgbClr val="F4D700"/>
      </a:hlink>
      <a:folHlink>
        <a:srgbClr val="E7EBEB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CC9900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B98A00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C5B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D4D4D4"/>
        </a:accent6>
        <a:hlink>
          <a:srgbClr val="CC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361B00"/>
        </a:lt1>
        <a:dk2>
          <a:srgbClr val="000099"/>
        </a:dk2>
        <a:lt2>
          <a:srgbClr val="333333"/>
        </a:lt2>
        <a:accent1>
          <a:srgbClr val="3366CC"/>
        </a:accent1>
        <a:accent2>
          <a:srgbClr val="F09A00"/>
        </a:accent2>
        <a:accent3>
          <a:srgbClr val="AAAACA"/>
        </a:accent3>
        <a:accent4>
          <a:srgbClr val="2D1500"/>
        </a:accent4>
        <a:accent5>
          <a:srgbClr val="ADB8E2"/>
        </a:accent5>
        <a:accent6>
          <a:srgbClr val="D98B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777777"/>
        </a:dk1>
        <a:lt1>
          <a:srgbClr val="926C00"/>
        </a:lt1>
        <a:dk2>
          <a:srgbClr val="686B5D"/>
        </a:dk2>
        <a:lt2>
          <a:srgbClr val="4D4D4D"/>
        </a:lt2>
        <a:accent1>
          <a:srgbClr val="B2B2B2"/>
        </a:accent1>
        <a:accent2>
          <a:srgbClr val="809EA8"/>
        </a:accent2>
        <a:accent3>
          <a:srgbClr val="B9BAB6"/>
        </a:accent3>
        <a:accent4>
          <a:srgbClr val="7C5B00"/>
        </a:accent4>
        <a:accent5>
          <a:srgbClr val="D5D5D5"/>
        </a:accent5>
        <a:accent6>
          <a:srgbClr val="738F98"/>
        </a:accent6>
        <a:hlink>
          <a:srgbClr val="FFCC66"/>
        </a:hlink>
        <a:folHlink>
          <a:srgbClr val="F7F3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5A58"/>
        </a:dk1>
        <a:lt1>
          <a:srgbClr val="CC9900"/>
        </a:lt1>
        <a:dk2>
          <a:srgbClr val="008080"/>
        </a:dk2>
        <a:lt2>
          <a:srgbClr val="006666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AE8200"/>
        </a:accent4>
        <a:accent5>
          <a:srgbClr val="AAB8B7"/>
        </a:accent5>
        <a:accent6>
          <a:srgbClr val="6264B4"/>
        </a:accent6>
        <a:hlink>
          <a:srgbClr val="FFC41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111111"/>
        </a:dk1>
        <a:lt1>
          <a:srgbClr val="800000"/>
        </a:lt1>
        <a:dk2>
          <a:srgbClr val="66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0D0D0D"/>
        </a:accent4>
        <a:accent5>
          <a:srgbClr val="E2ADAA"/>
        </a:accent5>
        <a:accent6>
          <a:srgbClr val="AC6D56"/>
        </a:accent6>
        <a:hlink>
          <a:srgbClr val="FFCC66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1C1C1C"/>
        </a:dk1>
        <a:lt1>
          <a:srgbClr val="523E26"/>
        </a:lt1>
        <a:dk2>
          <a:srgbClr val="654A1D"/>
        </a:dk2>
        <a:lt2>
          <a:srgbClr val="2D2015"/>
        </a:lt2>
        <a:accent1>
          <a:srgbClr val="B1A59D"/>
        </a:accent1>
        <a:accent2>
          <a:srgbClr val="8F5F2F"/>
        </a:accent2>
        <a:accent3>
          <a:srgbClr val="B3AFAC"/>
        </a:accent3>
        <a:accent4>
          <a:srgbClr val="161616"/>
        </a:accent4>
        <a:accent5>
          <a:srgbClr val="D5CFCC"/>
        </a:accent5>
        <a:accent6>
          <a:srgbClr val="81552A"/>
        </a:accent6>
        <a:hlink>
          <a:srgbClr val="F4D700"/>
        </a:hlink>
        <a:folHlink>
          <a:srgbClr val="E7EBE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Wheat field design template">
  <a:themeElements>
    <a:clrScheme name="Default Design 11">
      <a:dk1>
        <a:srgbClr val="1C1C1C"/>
      </a:dk1>
      <a:lt1>
        <a:srgbClr val="523E26"/>
      </a:lt1>
      <a:dk2>
        <a:srgbClr val="654A1D"/>
      </a:dk2>
      <a:lt2>
        <a:srgbClr val="2D2015"/>
      </a:lt2>
      <a:accent1>
        <a:srgbClr val="B1A59D"/>
      </a:accent1>
      <a:accent2>
        <a:srgbClr val="8F5F2F"/>
      </a:accent2>
      <a:accent3>
        <a:srgbClr val="B3AFAC"/>
      </a:accent3>
      <a:accent4>
        <a:srgbClr val="161616"/>
      </a:accent4>
      <a:accent5>
        <a:srgbClr val="D5CFCC"/>
      </a:accent5>
      <a:accent6>
        <a:srgbClr val="81552A"/>
      </a:accent6>
      <a:hlink>
        <a:srgbClr val="F4D700"/>
      </a:hlink>
      <a:folHlink>
        <a:srgbClr val="E7EBEB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CC9900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B98A00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C5B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D4D4D4"/>
        </a:accent6>
        <a:hlink>
          <a:srgbClr val="CC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361B00"/>
        </a:lt1>
        <a:dk2>
          <a:srgbClr val="000099"/>
        </a:dk2>
        <a:lt2>
          <a:srgbClr val="333333"/>
        </a:lt2>
        <a:accent1>
          <a:srgbClr val="3366CC"/>
        </a:accent1>
        <a:accent2>
          <a:srgbClr val="F09A00"/>
        </a:accent2>
        <a:accent3>
          <a:srgbClr val="AAAACA"/>
        </a:accent3>
        <a:accent4>
          <a:srgbClr val="2D1500"/>
        </a:accent4>
        <a:accent5>
          <a:srgbClr val="ADB8E2"/>
        </a:accent5>
        <a:accent6>
          <a:srgbClr val="D98B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777777"/>
        </a:dk1>
        <a:lt1>
          <a:srgbClr val="926C00"/>
        </a:lt1>
        <a:dk2>
          <a:srgbClr val="686B5D"/>
        </a:dk2>
        <a:lt2>
          <a:srgbClr val="4D4D4D"/>
        </a:lt2>
        <a:accent1>
          <a:srgbClr val="B2B2B2"/>
        </a:accent1>
        <a:accent2>
          <a:srgbClr val="809EA8"/>
        </a:accent2>
        <a:accent3>
          <a:srgbClr val="B9BAB6"/>
        </a:accent3>
        <a:accent4>
          <a:srgbClr val="7C5B00"/>
        </a:accent4>
        <a:accent5>
          <a:srgbClr val="D5D5D5"/>
        </a:accent5>
        <a:accent6>
          <a:srgbClr val="738F98"/>
        </a:accent6>
        <a:hlink>
          <a:srgbClr val="FFCC66"/>
        </a:hlink>
        <a:folHlink>
          <a:srgbClr val="F7F3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5A58"/>
        </a:dk1>
        <a:lt1>
          <a:srgbClr val="CC9900"/>
        </a:lt1>
        <a:dk2>
          <a:srgbClr val="008080"/>
        </a:dk2>
        <a:lt2>
          <a:srgbClr val="006666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AE8200"/>
        </a:accent4>
        <a:accent5>
          <a:srgbClr val="AAB8B7"/>
        </a:accent5>
        <a:accent6>
          <a:srgbClr val="6264B4"/>
        </a:accent6>
        <a:hlink>
          <a:srgbClr val="FFC41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111111"/>
        </a:dk1>
        <a:lt1>
          <a:srgbClr val="800000"/>
        </a:lt1>
        <a:dk2>
          <a:srgbClr val="66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0D0D0D"/>
        </a:accent4>
        <a:accent5>
          <a:srgbClr val="E2ADAA"/>
        </a:accent5>
        <a:accent6>
          <a:srgbClr val="AC6D56"/>
        </a:accent6>
        <a:hlink>
          <a:srgbClr val="FFCC66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1C1C1C"/>
        </a:dk1>
        <a:lt1>
          <a:srgbClr val="523E26"/>
        </a:lt1>
        <a:dk2>
          <a:srgbClr val="654A1D"/>
        </a:dk2>
        <a:lt2>
          <a:srgbClr val="2D2015"/>
        </a:lt2>
        <a:accent1>
          <a:srgbClr val="B1A59D"/>
        </a:accent1>
        <a:accent2>
          <a:srgbClr val="8F5F2F"/>
        </a:accent2>
        <a:accent3>
          <a:srgbClr val="B3AFAC"/>
        </a:accent3>
        <a:accent4>
          <a:srgbClr val="161616"/>
        </a:accent4>
        <a:accent5>
          <a:srgbClr val="D5CFCC"/>
        </a:accent5>
        <a:accent6>
          <a:srgbClr val="81552A"/>
        </a:accent6>
        <a:hlink>
          <a:srgbClr val="F4D700"/>
        </a:hlink>
        <a:folHlink>
          <a:srgbClr val="E7EBE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Wheat field design template">
  <a:themeElements>
    <a:clrScheme name="Default Design 11">
      <a:dk1>
        <a:srgbClr val="1C1C1C"/>
      </a:dk1>
      <a:lt1>
        <a:srgbClr val="523E26"/>
      </a:lt1>
      <a:dk2>
        <a:srgbClr val="654A1D"/>
      </a:dk2>
      <a:lt2>
        <a:srgbClr val="2D2015"/>
      </a:lt2>
      <a:accent1>
        <a:srgbClr val="B1A59D"/>
      </a:accent1>
      <a:accent2>
        <a:srgbClr val="8F5F2F"/>
      </a:accent2>
      <a:accent3>
        <a:srgbClr val="B3AFAC"/>
      </a:accent3>
      <a:accent4>
        <a:srgbClr val="161616"/>
      </a:accent4>
      <a:accent5>
        <a:srgbClr val="D5CFCC"/>
      </a:accent5>
      <a:accent6>
        <a:srgbClr val="81552A"/>
      </a:accent6>
      <a:hlink>
        <a:srgbClr val="F4D700"/>
      </a:hlink>
      <a:folHlink>
        <a:srgbClr val="E7EBEB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CC9900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B98A00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C5B3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D4D4D4"/>
        </a:accent6>
        <a:hlink>
          <a:srgbClr val="CC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361B00"/>
        </a:lt1>
        <a:dk2>
          <a:srgbClr val="000099"/>
        </a:dk2>
        <a:lt2>
          <a:srgbClr val="333333"/>
        </a:lt2>
        <a:accent1>
          <a:srgbClr val="3366CC"/>
        </a:accent1>
        <a:accent2>
          <a:srgbClr val="F09A00"/>
        </a:accent2>
        <a:accent3>
          <a:srgbClr val="AAAACA"/>
        </a:accent3>
        <a:accent4>
          <a:srgbClr val="2D1500"/>
        </a:accent4>
        <a:accent5>
          <a:srgbClr val="ADB8E2"/>
        </a:accent5>
        <a:accent6>
          <a:srgbClr val="D98B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777777"/>
        </a:dk1>
        <a:lt1>
          <a:srgbClr val="926C00"/>
        </a:lt1>
        <a:dk2>
          <a:srgbClr val="686B5D"/>
        </a:dk2>
        <a:lt2>
          <a:srgbClr val="4D4D4D"/>
        </a:lt2>
        <a:accent1>
          <a:srgbClr val="B2B2B2"/>
        </a:accent1>
        <a:accent2>
          <a:srgbClr val="809EA8"/>
        </a:accent2>
        <a:accent3>
          <a:srgbClr val="B9BAB6"/>
        </a:accent3>
        <a:accent4>
          <a:srgbClr val="7C5B00"/>
        </a:accent4>
        <a:accent5>
          <a:srgbClr val="D5D5D5"/>
        </a:accent5>
        <a:accent6>
          <a:srgbClr val="738F98"/>
        </a:accent6>
        <a:hlink>
          <a:srgbClr val="FFCC66"/>
        </a:hlink>
        <a:folHlink>
          <a:srgbClr val="F7F3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5A58"/>
        </a:dk1>
        <a:lt1>
          <a:srgbClr val="CC9900"/>
        </a:lt1>
        <a:dk2>
          <a:srgbClr val="008080"/>
        </a:dk2>
        <a:lt2>
          <a:srgbClr val="006666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AE8200"/>
        </a:accent4>
        <a:accent5>
          <a:srgbClr val="AAB8B7"/>
        </a:accent5>
        <a:accent6>
          <a:srgbClr val="6264B4"/>
        </a:accent6>
        <a:hlink>
          <a:srgbClr val="FFC41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111111"/>
        </a:dk1>
        <a:lt1>
          <a:srgbClr val="800000"/>
        </a:lt1>
        <a:dk2>
          <a:srgbClr val="66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0D0D0D"/>
        </a:accent4>
        <a:accent5>
          <a:srgbClr val="E2ADAA"/>
        </a:accent5>
        <a:accent6>
          <a:srgbClr val="AC6D56"/>
        </a:accent6>
        <a:hlink>
          <a:srgbClr val="FFCC66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1C1C1C"/>
        </a:dk1>
        <a:lt1>
          <a:srgbClr val="523E26"/>
        </a:lt1>
        <a:dk2>
          <a:srgbClr val="654A1D"/>
        </a:dk2>
        <a:lt2>
          <a:srgbClr val="2D2015"/>
        </a:lt2>
        <a:accent1>
          <a:srgbClr val="B1A59D"/>
        </a:accent1>
        <a:accent2>
          <a:srgbClr val="8F5F2F"/>
        </a:accent2>
        <a:accent3>
          <a:srgbClr val="B3AFAC"/>
        </a:accent3>
        <a:accent4>
          <a:srgbClr val="161616"/>
        </a:accent4>
        <a:accent5>
          <a:srgbClr val="D5CFCC"/>
        </a:accent5>
        <a:accent6>
          <a:srgbClr val="81552A"/>
        </a:accent6>
        <a:hlink>
          <a:srgbClr val="F4D700"/>
        </a:hlink>
        <a:folHlink>
          <a:srgbClr val="E7EBE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14682</TotalTime>
  <Pages>11</Pages>
  <Words>440</Words>
  <Application>Microsoft Office PowerPoint</Application>
  <PresentationFormat>On-screen Show (4:3)</PresentationFormat>
  <Paragraphs>84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Ocean</vt:lpstr>
      <vt:lpstr>1_Office Theme</vt:lpstr>
      <vt:lpstr>Curtain Call</vt:lpstr>
      <vt:lpstr>Wheat field design template</vt:lpstr>
      <vt:lpstr>1_Wheat field design template</vt:lpstr>
      <vt:lpstr>2_Wheat field design template</vt:lpstr>
      <vt:lpstr>3_Wheat field design template</vt:lpstr>
      <vt:lpstr>PowerPoint Presentation</vt:lpstr>
      <vt:lpstr>The Day of Atonement (Yom Kippur)</vt:lpstr>
      <vt:lpstr>The Day of Atonement</vt:lpstr>
      <vt:lpstr>The Day of Atonement</vt:lpstr>
      <vt:lpstr>The Day of Atonement</vt:lpstr>
      <vt:lpstr>Fasts and Feasts of the Old Testament</vt:lpstr>
      <vt:lpstr>Fasts and Feasts of the Old Testament</vt:lpstr>
      <vt:lpstr>Fasts and Feasts of the Old Testament</vt:lpstr>
      <vt:lpstr>Fasts and Feasts of the Old Testament</vt:lpstr>
      <vt:lpstr>Fasts and Feasts of the Old Testament</vt:lpstr>
      <vt:lpstr>Fasts and Feasts of the Old Testament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Joe</cp:lastModifiedBy>
  <cp:revision>163</cp:revision>
  <cp:lastPrinted>2014-05-15T21:56:30Z</cp:lastPrinted>
  <dcterms:created xsi:type="dcterms:W3CDTF">2003-09-17T14:12:46Z</dcterms:created>
  <dcterms:modified xsi:type="dcterms:W3CDTF">2016-10-02T02:22:21Z</dcterms:modified>
</cp:coreProperties>
</file>