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notesMasterIdLst>
    <p:notesMasterId r:id="rId3"/>
  </p:notesMasterIdLst>
  <p:handoutMasterIdLst>
    <p:handoutMasterId r:id="rId4"/>
  </p:handoutMasterIdLst>
  <p:sldIdLst>
    <p:sldId id="272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7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53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847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207" tIns="45295" rIns="92207" bIns="452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03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703263"/>
            <a:ext cx="4632325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1013800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341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7341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55650" indent="-29051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63638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30363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95500" indent="-231775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6D48CC5D-419E-4B23-83D8-9C0958189FE3}" type="slidenum">
              <a:rPr lang="en-US" altLang="en-US">
                <a:solidFill>
                  <a:srgbClr val="000000"/>
                </a:solidFill>
              </a:rPr>
              <a:pPr/>
              <a:t>1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07D7B4F7-CA1D-424A-B9E1-17ED871D86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7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4ED57165-28DE-4608-9B4B-BABE78680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501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BF2E651F-8EAE-459F-838D-AADDCA3813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748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5C8D622C-282C-4BAC-AA07-D23222EA6B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70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3C25B8E9-17E1-4AA6-814C-E275D81C6F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946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A44C49D8-9671-443D-82A7-4E165601F5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059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343151F6-9CDD-4112-89B2-6ADA0766E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433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36AD3928-FC64-4101-93A1-546C34837E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701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9572A9D3-709F-496F-A5B1-18CF4F4280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309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07DE0705-DC41-4CF7-8869-AD04F26027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76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fld id="{E7C15533-B460-4065-890B-7D480AF5D8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706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ADFEEFD-1B71-457D-BAE8-FD2B60BDC8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960" r:id="rId1"/>
    <p:sldLayoutId id="2147487961" r:id="rId2"/>
    <p:sldLayoutId id="2147487962" r:id="rId3"/>
    <p:sldLayoutId id="2147487963" r:id="rId4"/>
    <p:sldLayoutId id="2147487964" r:id="rId5"/>
    <p:sldLayoutId id="2147487965" r:id="rId6"/>
    <p:sldLayoutId id="2147487966" r:id="rId7"/>
    <p:sldLayoutId id="2147487967" r:id="rId8"/>
    <p:sldLayoutId id="2147487968" r:id="rId9"/>
    <p:sldLayoutId id="2147487969" r:id="rId10"/>
    <p:sldLayoutId id="214748797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ChangeArrowheads="1"/>
          </p:cNvSpPr>
          <p:nvPr/>
        </p:nvSpPr>
        <p:spPr bwMode="auto">
          <a:xfrm>
            <a:off x="3175" y="914400"/>
            <a:ext cx="9140825" cy="45704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208899" name="Rectangle 6"/>
          <p:cNvSpPr>
            <a:spLocks noChangeArrowheads="1"/>
          </p:cNvSpPr>
          <p:nvPr/>
        </p:nvSpPr>
        <p:spPr bwMode="auto">
          <a:xfrm>
            <a:off x="1828800" y="2667000"/>
            <a:ext cx="2741613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208900" name="Rectangle 2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FFFF00"/>
                </a:solidFill>
              </a:rPr>
              <a:t>The Tabernacle of God</a:t>
            </a:r>
          </a:p>
        </p:txBody>
      </p:sp>
      <p:cxnSp>
        <p:nvCxnSpPr>
          <p:cNvPr id="208901" name="Straight Connector 2"/>
          <p:cNvCxnSpPr>
            <a:cxnSpLocks noChangeShapeType="1"/>
          </p:cNvCxnSpPr>
          <p:nvPr/>
        </p:nvCxnSpPr>
        <p:spPr bwMode="auto">
          <a:xfrm>
            <a:off x="1828800" y="3733800"/>
            <a:ext cx="27432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 type="oval" w="med" len="med"/>
            <a:tailEnd type="oval" w="med" len="med"/>
          </a:ln>
        </p:spPr>
      </p:cxnSp>
      <p:cxnSp>
        <p:nvCxnSpPr>
          <p:cNvPr id="208902" name="Straight Connector 6"/>
          <p:cNvCxnSpPr>
            <a:cxnSpLocks noChangeShapeType="1"/>
          </p:cNvCxnSpPr>
          <p:nvPr/>
        </p:nvCxnSpPr>
        <p:spPr bwMode="auto">
          <a:xfrm flipV="1">
            <a:off x="1600200" y="2667000"/>
            <a:ext cx="0" cy="9144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 type="oval" w="med" len="med"/>
            <a:tailEnd type="oval" w="med" len="med"/>
          </a:ln>
        </p:spPr>
      </p:cxnSp>
      <p:cxnSp>
        <p:nvCxnSpPr>
          <p:cNvPr id="208903" name="Straight Connector 8"/>
          <p:cNvCxnSpPr>
            <a:cxnSpLocks noChangeShapeType="1"/>
          </p:cNvCxnSpPr>
          <p:nvPr/>
        </p:nvCxnSpPr>
        <p:spPr bwMode="auto">
          <a:xfrm>
            <a:off x="2743200" y="3733800"/>
            <a:ext cx="1828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 type="oval" w="med" len="med"/>
            <a:tailEnd type="oval" w="med" len="med"/>
          </a:ln>
        </p:spPr>
      </p:cxnSp>
      <p:sp>
        <p:nvSpPr>
          <p:cNvPr id="5" name="TextBox 4"/>
          <p:cNvSpPr txBox="1"/>
          <p:nvPr/>
        </p:nvSpPr>
        <p:spPr>
          <a:xfrm>
            <a:off x="1844675" y="3733800"/>
            <a:ext cx="898525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400" dirty="0">
                <a:latin typeface="+mn-lt"/>
                <a:cs typeface="+mn-cs"/>
              </a:rPr>
              <a:t>10 cubits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16275" y="3733800"/>
            <a:ext cx="898525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400" dirty="0">
                <a:latin typeface="+mn-lt"/>
                <a:cs typeface="+mn-cs"/>
              </a:rPr>
              <a:t>20 cubits</a:t>
            </a:r>
          </a:p>
        </p:txBody>
      </p:sp>
      <p:sp>
        <p:nvSpPr>
          <p:cNvPr id="12" name="TextBox 11"/>
          <p:cNvSpPr txBox="1"/>
          <p:nvPr/>
        </p:nvSpPr>
        <p:spPr>
          <a:xfrm rot="5400000">
            <a:off x="989013" y="2970212"/>
            <a:ext cx="9144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400" dirty="0">
                <a:latin typeface="+mn-lt"/>
                <a:cs typeface="+mn-cs"/>
              </a:rPr>
              <a:t>10 cubits</a:t>
            </a:r>
          </a:p>
        </p:txBody>
      </p:sp>
      <p:cxnSp>
        <p:nvCxnSpPr>
          <p:cNvPr id="208907" name="Straight Connector 12"/>
          <p:cNvCxnSpPr>
            <a:cxnSpLocks noChangeShapeType="1"/>
          </p:cNvCxnSpPr>
          <p:nvPr/>
        </p:nvCxnSpPr>
        <p:spPr bwMode="auto">
          <a:xfrm>
            <a:off x="0" y="5334000"/>
            <a:ext cx="91440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 type="oval" w="med" len="med"/>
            <a:tailEnd type="oval" w="med" len="med"/>
          </a:ln>
        </p:spPr>
      </p:cxnSp>
      <p:sp>
        <p:nvSpPr>
          <p:cNvPr id="16" name="TextBox 15"/>
          <p:cNvSpPr txBox="1"/>
          <p:nvPr/>
        </p:nvSpPr>
        <p:spPr>
          <a:xfrm>
            <a:off x="3175" y="5026025"/>
            <a:ext cx="9140825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400" dirty="0">
                <a:latin typeface="+mn-lt"/>
                <a:cs typeface="+mn-cs"/>
              </a:rPr>
              <a:t>100 cubits</a:t>
            </a:r>
          </a:p>
        </p:txBody>
      </p:sp>
      <p:sp>
        <p:nvSpPr>
          <p:cNvPr id="17" name="TextBox 16"/>
          <p:cNvSpPr txBox="1"/>
          <p:nvPr/>
        </p:nvSpPr>
        <p:spPr>
          <a:xfrm rot="5400000">
            <a:off x="-150812" y="3122612"/>
            <a:ext cx="9144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400" dirty="0">
                <a:latin typeface="+mn-lt"/>
                <a:cs typeface="+mn-cs"/>
              </a:rPr>
              <a:t>50 cubits</a:t>
            </a:r>
          </a:p>
        </p:txBody>
      </p:sp>
      <p:cxnSp>
        <p:nvCxnSpPr>
          <p:cNvPr id="208910" name="Straight Connector 17"/>
          <p:cNvCxnSpPr>
            <a:cxnSpLocks noChangeShapeType="1"/>
          </p:cNvCxnSpPr>
          <p:nvPr/>
        </p:nvCxnSpPr>
        <p:spPr bwMode="auto">
          <a:xfrm flipV="1">
            <a:off x="152400" y="914400"/>
            <a:ext cx="0" cy="457041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 type="oval" w="med" len="med"/>
            <a:tailEnd type="oval" w="med" len="med"/>
          </a:ln>
        </p:spPr>
      </p:cxnSp>
      <p:pic>
        <p:nvPicPr>
          <p:cNvPr id="208911" name="Picture 2" descr="C:\Users\Joe\AppData\Local\Temp\Temporary Internet Files\Content.IE5\YJ4MVUHR\MCj0239015000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914400"/>
            <a:ext cx="685800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14681</TotalTime>
  <Pages>11</Pages>
  <Words>15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The Tabernacle of God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</dc:creator>
  <cp:lastModifiedBy>Joe</cp:lastModifiedBy>
  <cp:revision>163</cp:revision>
  <cp:lastPrinted>2014-05-15T21:56:30Z</cp:lastPrinted>
  <dcterms:created xsi:type="dcterms:W3CDTF">2003-09-17T14:12:46Z</dcterms:created>
  <dcterms:modified xsi:type="dcterms:W3CDTF">2016-10-02T02:13:46Z</dcterms:modified>
</cp:coreProperties>
</file>