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871" r:id="rId2"/>
  </p:sldMasterIdLst>
  <p:notesMasterIdLst>
    <p:notesMasterId r:id="rId8"/>
  </p:notesMasterIdLst>
  <p:handoutMasterIdLst>
    <p:handoutMasterId r:id="rId9"/>
  </p:handoutMasterIdLst>
  <p:sldIdLst>
    <p:sldId id="310" r:id="rId3"/>
    <p:sldId id="328" r:id="rId4"/>
    <p:sldId id="323" r:id="rId5"/>
    <p:sldId id="290" r:id="rId6"/>
    <p:sldId id="331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9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82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82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F74ADA2-1A41-4313-ACB1-FC5C1F40C4CA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A0F82C4-2A08-4D18-B7B6-E764B74C849F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580A27A-1A01-44F5-8DA9-0E34DF6F5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44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059C7F2-1B11-454F-8C09-C51A059076AE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37B5A50-4C3C-436D-9ABE-7089824D5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15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2E9295F-5520-4B80-8B81-5B2CFDCF8477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95EC062-39F5-49D8-85A8-4ECAE094C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3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D82989-91F8-44DF-B7D0-482770870D2B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488A25C-97A0-4B0F-A9EA-7D5F948E8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14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0776CDC-09F8-441C-9A99-54C74055DA97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50701BB-1FD3-4880-8091-5A6FA9B3F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6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38E44F-3B2B-4BE0-BA5E-F0E6022B05F6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9C83890-4D31-45D0-9738-7B84E8121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7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9F8A00C-053E-4650-BC4C-02769A4ACB52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0DD13FE-DF74-4CE8-8BD6-19740A352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83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02CCB08-7772-4893-9127-36FD4195C8D5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20A138-5BE2-4F0B-8507-6955FFE70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5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F550711-53AD-47AD-B2DB-EE2E29AE9963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D940578-D3F1-4C30-BE60-479638E1A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494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F27616-8C03-4C99-B611-32626CE45FEB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3DE3BB2-19D2-4EE7-AAC9-A7A9F9FD3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12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7D5ECB9-0093-4D7C-AE74-956F667F9A4A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CDC234F-F9A6-4B73-93C9-AE72E288D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2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90625B-3A8B-40F2-B910-88F82687EBFF}" type="datetimeFigureOut">
              <a:rPr lang="en-US"/>
              <a:pPr>
                <a:defRPr/>
              </a:pPr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7585B4-95D5-41A6-928B-CDE51044B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59" r:id="rId1"/>
    <p:sldLayoutId id="2147488060" r:id="rId2"/>
    <p:sldLayoutId id="2147488061" r:id="rId3"/>
    <p:sldLayoutId id="2147488062" r:id="rId4"/>
    <p:sldLayoutId id="2147488063" r:id="rId5"/>
    <p:sldLayoutId id="2147488064" r:id="rId6"/>
    <p:sldLayoutId id="2147488065" r:id="rId7"/>
    <p:sldLayoutId id="2147488066" r:id="rId8"/>
    <p:sldLayoutId id="2147488067" r:id="rId9"/>
    <p:sldLayoutId id="2147488068" r:id="rId10"/>
    <p:sldLayoutId id="21474880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834" name="Picture 6" descr="http://0.tqn.com/d/christianity/1/0/E/M/1087510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736600"/>
            <a:ext cx="9039225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88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" y="0"/>
            <a:ext cx="9136062" cy="736600"/>
          </a:xfrm>
        </p:spPr>
        <p:txBody>
          <a:bodyPr lIns="90488" tIns="44450" rIns="90488" bIns="44450" anchor="ctr" anchorCtr="0"/>
          <a:lstStyle/>
          <a:p>
            <a:pPr eaLnBrk="1" hangingPunct="1"/>
            <a:r>
              <a:rPr lang="en-US" altLang="en-US" sz="5400" b="1" dirty="0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You Shall Be Holy …</a:t>
            </a:r>
          </a:p>
        </p:txBody>
      </p:sp>
      <p:sp>
        <p:nvSpPr>
          <p:cNvPr id="24883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00800" y="736600"/>
            <a:ext cx="2736850" cy="4826000"/>
          </a:xfrm>
          <a:solidFill>
            <a:srgbClr val="FFFF00"/>
          </a:solidFill>
        </p:spPr>
        <p:txBody>
          <a:bodyPr lIns="90488" tIns="44450" rIns="90488" bIns="44450" anchor="ctr"/>
          <a:lstStyle/>
          <a:p>
            <a:pPr eaLnBrk="1" hangingPunct="1">
              <a:buFont typeface="Monotype Sorts"/>
              <a:buNone/>
            </a:pPr>
            <a:r>
              <a:rPr lang="en-US" altLang="en-US" sz="4400" b="1" smtClean="0">
                <a:solidFill>
                  <a:srgbClr val="000000"/>
                </a:solidFill>
                <a:effectLst/>
              </a:rPr>
              <a:t>A Study of the Book of Leviticus</a:t>
            </a:r>
          </a:p>
        </p:txBody>
      </p:sp>
      <p:sp>
        <p:nvSpPr>
          <p:cNvPr id="248837" name="TextBox 3"/>
          <p:cNvSpPr txBox="1">
            <a:spLocks noChangeArrowheads="1"/>
          </p:cNvSpPr>
          <p:nvPr/>
        </p:nvSpPr>
        <p:spPr bwMode="auto">
          <a:xfrm>
            <a:off x="6400800" y="5562600"/>
            <a:ext cx="2743200" cy="12001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La Vista</a:t>
            </a:r>
            <a:r>
              <a:rPr lang="en-US" altLang="en-US" sz="1800" dirty="0" smtClean="0">
                <a:solidFill>
                  <a:srgbClr val="FFFFFF"/>
                </a:solidFill>
              </a:rPr>
              <a:t> </a:t>
            </a:r>
            <a:r>
              <a:rPr lang="en-US" altLang="en-US" sz="1800" dirty="0">
                <a:solidFill>
                  <a:srgbClr val="FFFFFF"/>
                </a:solidFill>
              </a:rPr>
              <a:t>- </a:t>
            </a:r>
            <a:r>
              <a:rPr lang="en-US" altLang="en-US" sz="1800" dirty="0" smtClean="0">
                <a:solidFill>
                  <a:srgbClr val="FFFFFF"/>
                </a:solidFill>
              </a:rPr>
              <a:t>2016</a:t>
            </a:r>
            <a:endParaRPr lang="en-US" altLang="en-US" sz="1800" dirty="0">
              <a:solidFill>
                <a:srgbClr val="FFFFFF"/>
              </a:solidFill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Joe Works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201-398-8438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Lilpreacherjoe@aol.com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5562600"/>
            <a:ext cx="6400800" cy="1295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Clr>
                <a:srgbClr val="FFCC00"/>
              </a:buClr>
              <a:buFont typeface="Monotype Sorts" pitchFamily="2" charset="2"/>
              <a:buNone/>
              <a:defRPr/>
            </a:pPr>
            <a:r>
              <a:rPr lang="en-US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 Main Objectives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 reading of “harder” texts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Strive for a closer relationship with God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0488" tIns="44450" rIns="90488" bIns="44450" anchorCtr="0"/>
          <a:lstStyle/>
          <a:p>
            <a:pPr eaLnBrk="1" hangingPunct="1"/>
            <a:r>
              <a:rPr lang="en-US" altLang="en-US" sz="5400" dirty="0" smtClean="0">
                <a:solidFill>
                  <a:srgbClr val="FFFF00"/>
                </a:solidFill>
                <a:effectLst/>
              </a:rPr>
              <a:t>“Love your neighbor”</a:t>
            </a:r>
            <a:endParaRPr lang="en-US" altLang="en-US" sz="5400" dirty="0" smtClean="0">
              <a:effectLst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Monotype Sorts"/>
              <a:buNone/>
            </a:pPr>
            <a:r>
              <a:rPr lang="en-US" altLang="en-US" sz="4000" smtClean="0">
                <a:effectLst/>
              </a:rPr>
              <a:t>Leviticus 19:18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9436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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A way of life	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 	Lev 19:13-18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Friends &amp; enemies		 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Matthew 5:43-48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Neighbors &gt; Money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Matthew 19:16-22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Neighbors &gt; Sacrifices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Mark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12:28-34; 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P IconicSymbolsA" pitchFamily="2" charset="2"/>
            </a:endParaRPr>
          </a:p>
          <a:p>
            <a:pPr marL="0" indent="0" eaLnBrk="1" hangingPunct="1">
              <a:buClr>
                <a:srgbClr val="FF0000"/>
              </a:buClr>
              <a:buNone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			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Matt 22:34-40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What Mr. Rogers asked	 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Luke 10:25-37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Love one another </a:t>
            </a:r>
            <a:r>
              <a:rPr lang="en-US" altLang="en-US" sz="2000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(22)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		Beloved John </a:t>
            </a:r>
            <a:r>
              <a:rPr lang="en-US" altLang="en-US" sz="2000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(10)</a:t>
            </a:r>
            <a:endParaRPr lang="en-US" altLang="en-US" sz="2000" baseline="30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A debt never paid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Romans 13:8-10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Love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/>
              </a:rPr>
              <a:t> serve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	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Galatians 5:13-6:10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  <a:defRPr/>
            </a:pP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The royal law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	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 </a:t>
            </a:r>
            <a:r>
              <a:rPr lang="en-US" alt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P IconicSymbolsA" pitchFamily="2" charset="2"/>
              </a:rPr>
              <a:t>	James 2:1-13; 1:27</a:t>
            </a:r>
            <a:endParaRPr lang="en-US" alt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P IconicSymbolsA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Greatest Commandment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1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14763</TotalTime>
  <Pages>11</Pages>
  <Words>52</Words>
  <Application>Microsoft Office PowerPoint</Application>
  <PresentationFormat>On-screen Show (4:3)</PresentationFormat>
  <Paragraphs>23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Ocean</vt:lpstr>
      <vt:lpstr>1_Office Theme</vt:lpstr>
      <vt:lpstr>PowerPoint Presentation</vt:lpstr>
      <vt:lpstr>You Shall Be Holy …</vt:lpstr>
      <vt:lpstr>“Love your neighbor”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Joe</cp:lastModifiedBy>
  <cp:revision>176</cp:revision>
  <cp:lastPrinted>2014-05-15T21:56:30Z</cp:lastPrinted>
  <dcterms:created xsi:type="dcterms:W3CDTF">2003-09-17T14:12:46Z</dcterms:created>
  <dcterms:modified xsi:type="dcterms:W3CDTF">2016-10-06T04:15:52Z</dcterms:modified>
</cp:coreProperties>
</file>