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1" r:id="rId1"/>
    <p:sldMasterId id="2147483871" r:id="rId2"/>
  </p:sldMasterIdLst>
  <p:notesMasterIdLst>
    <p:notesMasterId r:id="rId8"/>
  </p:notesMasterIdLst>
  <p:handoutMasterIdLst>
    <p:handoutMasterId r:id="rId9"/>
  </p:handoutMasterIdLst>
  <p:sldIdLst>
    <p:sldId id="310" r:id="rId3"/>
    <p:sldId id="328" r:id="rId4"/>
    <p:sldId id="323" r:id="rId5"/>
    <p:sldId id="290" r:id="rId6"/>
    <p:sldId id="331" r:id="rId7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97" autoAdjust="0"/>
    <p:restoredTop sz="94671" autoAdjust="0"/>
  </p:normalViewPr>
  <p:slideViewPr>
    <p:cSldViewPr>
      <p:cViewPr varScale="1">
        <p:scale>
          <a:sx n="66" d="100"/>
          <a:sy n="66" d="100"/>
        </p:scale>
        <p:origin x="-106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28847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2207" tIns="45295" rIns="92207" bIns="4529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notes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70339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9038" y="703263"/>
            <a:ext cx="4632325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10138008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925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0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822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08228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77" tIns="46589" rIns="93177" bIns="46589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55650" indent="-290513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63638" indent="-231775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30363" indent="-231775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95500" indent="-231775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527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30099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671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9243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6F74ADA2-1A41-4313-ACB1-FC5C1F40C4CA}" type="slidenum">
              <a:rPr lang="en-US" altLang="en-US">
                <a:solidFill>
                  <a:srgbClr val="000000"/>
                </a:solidFill>
              </a:rPr>
              <a:pPr/>
              <a:t>4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w 1588"/>
              <a:gd name="T1" fmla="*/ 0 h 1912"/>
              <a:gd name="T2" fmla="*/ 0 w 1588"/>
              <a:gd name="T3" fmla="*/ 15120938 h 1912"/>
              <a:gd name="T4" fmla="*/ 0 w 1588"/>
              <a:gd name="T5" fmla="*/ 15120938 h 1912"/>
              <a:gd name="T6" fmla="*/ 0 w 1588"/>
              <a:gd name="T7" fmla="*/ 151209375 h 1912"/>
              <a:gd name="T8" fmla="*/ 0 w 1588"/>
              <a:gd name="T9" fmla="*/ 2147483647 h 1912"/>
              <a:gd name="T10" fmla="*/ 0 w 1588"/>
              <a:gd name="T11" fmla="*/ 2147483647 h 1912"/>
              <a:gd name="T12" fmla="*/ 0 w 1588"/>
              <a:gd name="T13" fmla="*/ 0 h 1912"/>
              <a:gd name="T14" fmla="*/ 0 w 1588"/>
              <a:gd name="T15" fmla="*/ 0 h 191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588" h="1912">
                <a:moveTo>
                  <a:pt x="0" y="0"/>
                </a:move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473D1A-835B-48CF-9202-0940B025E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959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57A9BE-2B20-4EA8-9C71-6D7251A555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239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0232A3-866F-4D64-8F28-831F59B864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7303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1A0F82C4-2A08-4D18-B7B6-E764B74C849F}" type="datetimeFigureOut">
              <a:rPr lang="en-US"/>
              <a:pPr>
                <a:defRPr/>
              </a:pPr>
              <a:t>10/5/2016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D580A27A-1A01-44F5-8DA9-0E34DF6F5A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0446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C059C7F2-1B11-454F-8C09-C51A059076AE}" type="datetimeFigureOut">
              <a:rPr lang="en-US"/>
              <a:pPr>
                <a:defRPr/>
              </a:pPr>
              <a:t>10/5/2016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437B5A50-4C3C-436D-9ABE-7089824D5C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8152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82E9295F-5520-4B80-8B81-5B2CFDCF8477}" type="datetimeFigureOut">
              <a:rPr lang="en-US"/>
              <a:pPr>
                <a:defRPr/>
              </a:pPr>
              <a:t>10/5/2016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995EC062-39F5-49D8-85A8-4ECAE094C0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0340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39D82989-91F8-44DF-B7D0-482770870D2B}" type="datetimeFigureOut">
              <a:rPr lang="en-US"/>
              <a:pPr>
                <a:defRPr/>
              </a:pPr>
              <a:t>10/5/2016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F488A25C-97A0-4B0F-A9EA-7D5F948E81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6145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00776CDC-09F8-441C-9A99-54C74055DA97}" type="datetimeFigureOut">
              <a:rPr lang="en-US"/>
              <a:pPr>
                <a:defRPr/>
              </a:pPr>
              <a:t>10/5/2016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150701BB-1FD3-4880-8091-5A6FA9B3F7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1862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1038E44F-3B2B-4BE0-BA5E-F0E6022B05F6}" type="datetimeFigureOut">
              <a:rPr lang="en-US"/>
              <a:pPr>
                <a:defRPr/>
              </a:pPr>
              <a:t>10/5/2016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29C83890-4D31-45D0-9738-7B84E81218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3276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F9F8A00C-053E-4650-BC4C-02769A4ACB52}" type="datetimeFigureOut">
              <a:rPr lang="en-US"/>
              <a:pPr>
                <a:defRPr/>
              </a:pPr>
              <a:t>10/5/2016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D0DD13FE-DF74-4CE8-8BD6-19740A3528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48309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E02CCB08-7772-4893-9127-36FD4195C8D5}" type="datetimeFigureOut">
              <a:rPr lang="en-US"/>
              <a:pPr>
                <a:defRPr/>
              </a:pPr>
              <a:t>10/5/2016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4F20A138-5BE2-4F0B-8507-6955FFE70A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658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7480CC-0020-4B4F-ACEC-46791CAB48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22366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DF550711-53AD-47AD-B2DB-EE2E29AE9963}" type="datetimeFigureOut">
              <a:rPr lang="en-US"/>
              <a:pPr>
                <a:defRPr/>
              </a:pPr>
              <a:t>10/5/2016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4D940578-D3F1-4C30-BE60-479638E1A3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4494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AEF27616-8C03-4C99-B611-32626CE45FEB}" type="datetimeFigureOut">
              <a:rPr lang="en-US"/>
              <a:pPr>
                <a:defRPr/>
              </a:pPr>
              <a:t>10/5/2016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93DE3BB2-19D2-4EE7-AAC9-A7A9F9FD3B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01241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F7D5ECB9-0093-4D7C-AE74-956F667F9A4A}" type="datetimeFigureOut">
              <a:rPr lang="en-US"/>
              <a:pPr>
                <a:defRPr/>
              </a:pPr>
              <a:t>10/5/2016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8CDC234F-F9A6-4B73-93C9-AE72E288D9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425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315F43-25B3-4A27-8F26-F2E003DDCB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068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A79EDF-F5EE-46FA-99E8-230466EACC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012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D0250F-F25A-4BF4-AFA9-427FCEE8C9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162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E3DE80-D666-4FD6-99E4-93CCECCBFD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50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BE73B2-D6B6-4C4D-84BB-C47C93029A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296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F1EFC3-0643-498C-B435-2DC3632B4B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938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77E44D-6498-4C8B-8219-0E5A02A168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050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E134BAE1-8AE0-4C05-ACD7-8015B4485C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7959" r:id="rId1"/>
    <p:sldLayoutId id="2147487919" r:id="rId2"/>
    <p:sldLayoutId id="2147487920" r:id="rId3"/>
    <p:sldLayoutId id="2147487921" r:id="rId4"/>
    <p:sldLayoutId id="2147487922" r:id="rId5"/>
    <p:sldLayoutId id="2147487923" r:id="rId6"/>
    <p:sldLayoutId id="2147487924" r:id="rId7"/>
    <p:sldLayoutId id="2147487925" r:id="rId8"/>
    <p:sldLayoutId id="2147487926" r:id="rId9"/>
    <p:sldLayoutId id="2147487927" r:id="rId10"/>
    <p:sldLayoutId id="214748792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126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690625B-3A8B-40F2-B910-88F82687EBFF}" type="datetimeFigureOut">
              <a:rPr lang="en-US"/>
              <a:pPr>
                <a:defRPr/>
              </a:pPr>
              <a:t>10/5/2016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17585B4-95D5-41A6-928B-CDE51044B3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8059" r:id="rId1"/>
    <p:sldLayoutId id="2147488060" r:id="rId2"/>
    <p:sldLayoutId id="2147488061" r:id="rId3"/>
    <p:sldLayoutId id="2147488062" r:id="rId4"/>
    <p:sldLayoutId id="2147488063" r:id="rId5"/>
    <p:sldLayoutId id="2147488064" r:id="rId6"/>
    <p:sldLayoutId id="2147488065" r:id="rId7"/>
    <p:sldLayoutId id="2147488066" r:id="rId8"/>
    <p:sldLayoutId id="2147488067" r:id="rId9"/>
    <p:sldLayoutId id="2147488068" r:id="rId10"/>
    <p:sldLayoutId id="214748806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8834" name="Picture 6" descr="http://0.tqn.com/d/christianity/1/0/E/M/10875104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" y="736600"/>
            <a:ext cx="9039225" cy="602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883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938" y="0"/>
            <a:ext cx="9136062" cy="736600"/>
          </a:xfrm>
        </p:spPr>
        <p:txBody>
          <a:bodyPr lIns="90488" tIns="44450" rIns="90488" bIns="44450" anchor="ctr" anchorCtr="0"/>
          <a:lstStyle/>
          <a:p>
            <a:pPr eaLnBrk="1" hangingPunct="1"/>
            <a:r>
              <a:rPr lang="en-US" altLang="en-US" sz="5400" b="1" dirty="0" smtClean="0">
                <a:solidFill>
                  <a:srgbClr val="FFFF00"/>
                </a:solidFill>
                <a:effectLst/>
                <a:latin typeface="Arial" pitchFamily="34" charset="0"/>
                <a:cs typeface="Arial" pitchFamily="34" charset="0"/>
              </a:rPr>
              <a:t>You Shall Be Holy …</a:t>
            </a:r>
          </a:p>
        </p:txBody>
      </p:sp>
      <p:sp>
        <p:nvSpPr>
          <p:cNvPr id="24883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400800" y="736600"/>
            <a:ext cx="2736850" cy="4826000"/>
          </a:xfrm>
          <a:solidFill>
            <a:srgbClr val="FFFF00"/>
          </a:solidFill>
        </p:spPr>
        <p:txBody>
          <a:bodyPr lIns="90488" tIns="44450" rIns="90488" bIns="44450" anchor="ctr"/>
          <a:lstStyle/>
          <a:p>
            <a:pPr eaLnBrk="1" hangingPunct="1">
              <a:buFont typeface="Monotype Sorts"/>
              <a:buNone/>
            </a:pPr>
            <a:r>
              <a:rPr lang="en-US" altLang="en-US" sz="4400" b="1" smtClean="0">
                <a:solidFill>
                  <a:srgbClr val="000000"/>
                </a:solidFill>
                <a:effectLst/>
              </a:rPr>
              <a:t>A Study of the Book of Leviticus</a:t>
            </a:r>
          </a:p>
        </p:txBody>
      </p:sp>
      <p:sp>
        <p:nvSpPr>
          <p:cNvPr id="248837" name="TextBox 3"/>
          <p:cNvSpPr txBox="1">
            <a:spLocks noChangeArrowheads="1"/>
          </p:cNvSpPr>
          <p:nvPr/>
        </p:nvSpPr>
        <p:spPr bwMode="auto">
          <a:xfrm>
            <a:off x="6400800" y="5562600"/>
            <a:ext cx="2743200" cy="12001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Tahoma" pitchFamily="34" charset="0"/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Tahoma" pitchFamily="34" charset="0"/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just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 smtClean="0">
                <a:solidFill>
                  <a:srgbClr val="FFFFFF"/>
                </a:solidFill>
              </a:rPr>
              <a:t>La Vista</a:t>
            </a:r>
            <a:r>
              <a:rPr lang="en-US" altLang="en-US" sz="1800" dirty="0" smtClean="0">
                <a:solidFill>
                  <a:srgbClr val="FFFFFF"/>
                </a:solidFill>
              </a:rPr>
              <a:t> </a:t>
            </a:r>
            <a:r>
              <a:rPr lang="en-US" altLang="en-US" sz="1800" dirty="0">
                <a:solidFill>
                  <a:srgbClr val="FFFFFF"/>
                </a:solidFill>
              </a:rPr>
              <a:t>- </a:t>
            </a:r>
            <a:r>
              <a:rPr lang="en-US" altLang="en-US" sz="1800" dirty="0" smtClean="0">
                <a:solidFill>
                  <a:srgbClr val="FFFFFF"/>
                </a:solidFill>
              </a:rPr>
              <a:t>2016</a:t>
            </a:r>
            <a:endParaRPr lang="en-US" altLang="en-US" sz="1800" dirty="0">
              <a:solidFill>
                <a:srgbClr val="FFFFFF"/>
              </a:solidFill>
            </a:endParaRPr>
          </a:p>
          <a:p>
            <a:pPr algn="just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solidFill>
                  <a:srgbClr val="FFFFFF"/>
                </a:solidFill>
              </a:rPr>
              <a:t>Joe Works</a:t>
            </a:r>
          </a:p>
          <a:p>
            <a:pPr algn="just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solidFill>
                  <a:srgbClr val="FFFFFF"/>
                </a:solidFill>
              </a:rPr>
              <a:t>201-398-8438</a:t>
            </a:r>
          </a:p>
          <a:p>
            <a:pPr algn="just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solidFill>
                  <a:srgbClr val="FFFFFF"/>
                </a:solidFill>
              </a:rPr>
              <a:t>Lilpreacherjoe@aol.com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5562600"/>
            <a:ext cx="6400800" cy="12954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FontTx/>
              <a:buNone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Tahoma" pitchFamily="34" charset="0"/>
              <a:buChar char="–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Tahoma" pitchFamily="34" charset="0"/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eaLnBrk="1" hangingPunct="1">
              <a:buClr>
                <a:srgbClr val="FFCC00"/>
              </a:buClr>
              <a:buFont typeface="Monotype Sorts" pitchFamily="2" charset="2"/>
              <a:buNone/>
              <a:defRPr/>
            </a:pPr>
            <a:r>
              <a:rPr lang="en-US" b="1" kern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Two Main Objectives</a:t>
            </a:r>
          </a:p>
          <a:p>
            <a:pPr marL="342900" indent="-342900" algn="l" eaLnBrk="1" hangingPunct="1">
              <a:buClr>
                <a:srgbClr val="FF0000"/>
              </a:buClr>
              <a:buFont typeface="Wingdings" panose="05000000000000000000" pitchFamily="2" charset="2"/>
              <a:buChar char="S"/>
              <a:defRPr/>
            </a:pPr>
            <a:r>
              <a:rPr lang="en-US" sz="2400" b="1" kern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Encourage reading of “harder” texts</a:t>
            </a:r>
          </a:p>
          <a:p>
            <a:pPr marL="342900" indent="-342900" algn="l" eaLnBrk="1" hangingPunct="1">
              <a:buClr>
                <a:srgbClr val="FF0000"/>
              </a:buClr>
              <a:buFont typeface="Wingdings" panose="05000000000000000000" pitchFamily="2" charset="2"/>
              <a:buChar char="S"/>
              <a:defRPr/>
            </a:pPr>
            <a:r>
              <a:rPr lang="en-US" sz="2400" b="1" kern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Strive for a closer relationship with God</a:t>
            </a: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/>
          </p:nvPr>
        </p:nvSpPr>
        <p:spPr/>
        <p:txBody>
          <a:bodyPr lIns="90488" tIns="44450" rIns="90488" bIns="44450" anchorCtr="0"/>
          <a:lstStyle/>
          <a:p>
            <a:pPr eaLnBrk="1" hangingPunct="1"/>
            <a:r>
              <a:rPr lang="en-US" altLang="en-US" sz="5400" dirty="0" smtClean="0">
                <a:solidFill>
                  <a:srgbClr val="FFFF00"/>
                </a:solidFill>
                <a:effectLst/>
              </a:rPr>
              <a:t>“Love your neighbor”</a:t>
            </a:r>
            <a:endParaRPr lang="en-US" altLang="en-US" sz="5400" dirty="0" smtClean="0">
              <a:effectLst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 lIns="90488" tIns="44450" rIns="90488" bIns="44450"/>
          <a:lstStyle/>
          <a:p>
            <a:pPr eaLnBrk="1" hangingPunct="1">
              <a:buFont typeface="Monotype Sorts"/>
              <a:buNone/>
            </a:pPr>
            <a:r>
              <a:rPr lang="en-US" altLang="en-US" sz="4000" smtClean="0">
                <a:effectLst/>
              </a:rPr>
              <a:t>Leviticus 19:18</a:t>
            </a: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3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5943600"/>
          </a:xfrm>
        </p:spPr>
        <p:txBody>
          <a:bodyPr/>
          <a:lstStyle/>
          <a:p>
            <a:pPr eaLnBrk="1" hangingPunct="1">
              <a:buClr>
                <a:srgbClr val="FF0000"/>
              </a:buClr>
              <a:buFont typeface="WP IconicSymbolsA" panose="05010101010101010101" pitchFamily="2" charset="2"/>
              <a:buChar char=""/>
              <a:defRPr/>
            </a:pPr>
            <a:r>
              <a:rPr lang="en-US" alt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P IconicSymbolsA" pitchFamily="2" charset="2"/>
              </a:rPr>
              <a:t>A way of life		</a:t>
            </a:r>
            <a:r>
              <a:rPr lang="en-US" alt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P IconicSymbolsA" pitchFamily="2" charset="2"/>
              </a:rPr>
              <a:t>	 	Lev 19:13-18</a:t>
            </a:r>
          </a:p>
          <a:p>
            <a:pPr eaLnBrk="1" hangingPunct="1">
              <a:buClr>
                <a:srgbClr val="FF0000"/>
              </a:buClr>
              <a:buFont typeface="WP IconicSymbolsA" panose="05010101010101010101" pitchFamily="2" charset="2"/>
              <a:buChar char="Ì"/>
              <a:defRPr/>
            </a:pPr>
            <a:r>
              <a:rPr lang="en-US" alt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P IconicSymbolsA" pitchFamily="2" charset="2"/>
              </a:rPr>
              <a:t>Friends &amp; enemies		 	</a:t>
            </a:r>
            <a:r>
              <a:rPr lang="en-US" alt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P IconicSymbolsA" pitchFamily="2" charset="2"/>
              </a:rPr>
              <a:t>Matthew 5:43-48</a:t>
            </a:r>
          </a:p>
          <a:p>
            <a:pPr eaLnBrk="1" hangingPunct="1">
              <a:buClr>
                <a:srgbClr val="FF0000"/>
              </a:buClr>
              <a:buFont typeface="WP IconicSymbolsA" panose="05010101010101010101" pitchFamily="2" charset="2"/>
              <a:buChar char="Ì"/>
              <a:defRPr/>
            </a:pPr>
            <a:r>
              <a:rPr lang="en-US" alt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P IconicSymbolsA" pitchFamily="2" charset="2"/>
              </a:rPr>
              <a:t>Neighbors &gt; Money</a:t>
            </a:r>
            <a:r>
              <a:rPr lang="en-US" alt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P IconicSymbolsA" pitchFamily="2" charset="2"/>
              </a:rPr>
              <a:t>	</a:t>
            </a:r>
            <a:r>
              <a:rPr lang="en-US" alt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P IconicSymbolsA" pitchFamily="2" charset="2"/>
              </a:rPr>
              <a:t>	</a:t>
            </a:r>
            <a:r>
              <a:rPr lang="en-US" alt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P IconicSymbolsA" pitchFamily="2" charset="2"/>
              </a:rPr>
              <a:t> </a:t>
            </a:r>
            <a:r>
              <a:rPr lang="en-US" alt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P IconicSymbolsA" pitchFamily="2" charset="2"/>
              </a:rPr>
              <a:t>	Matthew 19:16-22</a:t>
            </a:r>
          </a:p>
          <a:p>
            <a:pPr eaLnBrk="1" hangingPunct="1">
              <a:buClr>
                <a:srgbClr val="FF0000"/>
              </a:buClr>
              <a:buFont typeface="WP IconicSymbolsA" panose="05010101010101010101" pitchFamily="2" charset="2"/>
              <a:buChar char="Ì"/>
              <a:defRPr/>
            </a:pPr>
            <a:r>
              <a:rPr lang="en-US" alt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P IconicSymbolsA" pitchFamily="2" charset="2"/>
              </a:rPr>
              <a:t>Neighbors &gt; Sacrifices</a:t>
            </a:r>
            <a:r>
              <a:rPr lang="en-US" alt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P IconicSymbolsA" pitchFamily="2" charset="2"/>
              </a:rPr>
              <a:t>	</a:t>
            </a:r>
            <a:r>
              <a:rPr lang="en-US" alt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P IconicSymbolsA" pitchFamily="2" charset="2"/>
              </a:rPr>
              <a:t> </a:t>
            </a:r>
            <a:r>
              <a:rPr lang="en-US" alt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P IconicSymbolsA" pitchFamily="2" charset="2"/>
              </a:rPr>
              <a:t>	Mark </a:t>
            </a:r>
            <a:r>
              <a:rPr lang="en-US" alt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P IconicSymbolsA" pitchFamily="2" charset="2"/>
              </a:rPr>
              <a:t>12:28-34; </a:t>
            </a:r>
            <a:endParaRPr lang="en-US" altLang="en-US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  <a:sym typeface="WP IconicSymbolsA" pitchFamily="2" charset="2"/>
            </a:endParaRPr>
          </a:p>
          <a:p>
            <a:pPr marL="0" indent="0" eaLnBrk="1" hangingPunct="1">
              <a:buClr>
                <a:srgbClr val="FF0000"/>
              </a:buClr>
              <a:buNone/>
              <a:defRPr/>
            </a:pPr>
            <a:r>
              <a:rPr lang="en-US" alt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P IconicSymbolsA" pitchFamily="2" charset="2"/>
              </a:rPr>
              <a:t>				</a:t>
            </a:r>
            <a:r>
              <a:rPr lang="en-US" alt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P IconicSymbolsA" pitchFamily="2" charset="2"/>
              </a:rPr>
              <a:t>	</a:t>
            </a:r>
            <a:r>
              <a:rPr lang="en-US" alt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P IconicSymbolsA" pitchFamily="2" charset="2"/>
              </a:rPr>
              <a:t> </a:t>
            </a:r>
            <a:r>
              <a:rPr lang="en-US" alt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P IconicSymbolsA" pitchFamily="2" charset="2"/>
              </a:rPr>
              <a:t>	Matt 22:34-40</a:t>
            </a:r>
          </a:p>
          <a:p>
            <a:pPr eaLnBrk="1" hangingPunct="1">
              <a:buClr>
                <a:srgbClr val="FF0000"/>
              </a:buClr>
              <a:buFont typeface="WP IconicSymbolsA" panose="05010101010101010101" pitchFamily="2" charset="2"/>
              <a:buChar char="Ì"/>
              <a:defRPr/>
            </a:pPr>
            <a:r>
              <a:rPr lang="en-US" alt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P IconicSymbolsA" pitchFamily="2" charset="2"/>
              </a:rPr>
              <a:t>What Mr. Rogers asked	 	</a:t>
            </a:r>
            <a:r>
              <a:rPr lang="en-US" alt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P IconicSymbolsA" pitchFamily="2" charset="2"/>
              </a:rPr>
              <a:t>Luke 10:25-37</a:t>
            </a:r>
          </a:p>
          <a:p>
            <a:pPr eaLnBrk="1" hangingPunct="1">
              <a:buClr>
                <a:srgbClr val="FF0000"/>
              </a:buClr>
              <a:buFont typeface="WP IconicSymbolsA" panose="05010101010101010101" pitchFamily="2" charset="2"/>
              <a:buChar char="Ì"/>
              <a:defRPr/>
            </a:pPr>
            <a:r>
              <a:rPr lang="en-US" alt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P IconicSymbolsA" pitchFamily="2" charset="2"/>
              </a:rPr>
              <a:t>Love one another </a:t>
            </a:r>
            <a:r>
              <a:rPr lang="en-US" altLang="en-US" sz="2000" baseline="30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P IconicSymbolsA" pitchFamily="2" charset="2"/>
              </a:rPr>
              <a:t>(22)</a:t>
            </a:r>
            <a:r>
              <a:rPr lang="en-US" alt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P IconicSymbolsA" pitchFamily="2" charset="2"/>
              </a:rPr>
              <a:t>			Beloved John </a:t>
            </a:r>
            <a:r>
              <a:rPr lang="en-US" altLang="en-US" sz="2000" baseline="30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P IconicSymbolsA" pitchFamily="2" charset="2"/>
              </a:rPr>
              <a:t>(10)</a:t>
            </a:r>
            <a:endParaRPr lang="en-US" altLang="en-US" sz="2000" baseline="30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  <a:sym typeface="WP IconicSymbolsA" pitchFamily="2" charset="2"/>
            </a:endParaRPr>
          </a:p>
          <a:p>
            <a:pPr eaLnBrk="1" hangingPunct="1">
              <a:buClr>
                <a:srgbClr val="FF0000"/>
              </a:buClr>
              <a:buFont typeface="WP IconicSymbolsA" panose="05010101010101010101" pitchFamily="2" charset="2"/>
              <a:buChar char="Ì"/>
              <a:defRPr/>
            </a:pPr>
            <a:r>
              <a:rPr lang="en-US" alt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P IconicSymbolsA" pitchFamily="2" charset="2"/>
              </a:rPr>
              <a:t>A debt never paid</a:t>
            </a:r>
            <a:r>
              <a:rPr lang="en-US" alt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P IconicSymbolsA" pitchFamily="2" charset="2"/>
              </a:rPr>
              <a:t>	</a:t>
            </a:r>
            <a:r>
              <a:rPr lang="en-US" alt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P IconicSymbolsA" pitchFamily="2" charset="2"/>
              </a:rPr>
              <a:t>	</a:t>
            </a:r>
            <a:r>
              <a:rPr lang="en-US" alt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P IconicSymbolsA" pitchFamily="2" charset="2"/>
              </a:rPr>
              <a:t> </a:t>
            </a:r>
            <a:r>
              <a:rPr lang="en-US" alt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P IconicSymbolsA" pitchFamily="2" charset="2"/>
              </a:rPr>
              <a:t>	Romans 13:8-10</a:t>
            </a:r>
          </a:p>
          <a:p>
            <a:pPr eaLnBrk="1" hangingPunct="1">
              <a:buClr>
                <a:srgbClr val="FF0000"/>
              </a:buClr>
              <a:buFont typeface="WP IconicSymbolsA" panose="05010101010101010101" pitchFamily="2" charset="2"/>
              <a:buChar char="Ì"/>
              <a:defRPr/>
            </a:pPr>
            <a:r>
              <a:rPr lang="en-US" alt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P IconicSymbolsA" pitchFamily="2" charset="2"/>
              </a:rPr>
              <a:t>Love </a:t>
            </a:r>
            <a:r>
              <a:rPr lang="en-US" alt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P IconicSymbolsA"/>
              </a:rPr>
              <a:t> serve</a:t>
            </a:r>
            <a:r>
              <a:rPr lang="en-US" alt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P IconicSymbolsA" pitchFamily="2" charset="2"/>
              </a:rPr>
              <a:t>		</a:t>
            </a:r>
            <a:r>
              <a:rPr lang="en-US" alt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P IconicSymbolsA" pitchFamily="2" charset="2"/>
              </a:rPr>
              <a:t>	</a:t>
            </a:r>
            <a:r>
              <a:rPr lang="en-US" alt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P IconicSymbolsA" pitchFamily="2" charset="2"/>
              </a:rPr>
              <a:t> </a:t>
            </a:r>
            <a:r>
              <a:rPr lang="en-US" alt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P IconicSymbolsA" pitchFamily="2" charset="2"/>
              </a:rPr>
              <a:t>	Galatians 5:13-6:10</a:t>
            </a:r>
          </a:p>
          <a:p>
            <a:pPr eaLnBrk="1" hangingPunct="1">
              <a:buClr>
                <a:srgbClr val="FF0000"/>
              </a:buClr>
              <a:buFont typeface="WP IconicSymbolsA" panose="05010101010101010101" pitchFamily="2" charset="2"/>
              <a:buChar char="Ì"/>
              <a:defRPr/>
            </a:pPr>
            <a:r>
              <a:rPr lang="en-US" alt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P IconicSymbolsA" pitchFamily="2" charset="2"/>
              </a:rPr>
              <a:t>The royal law</a:t>
            </a:r>
            <a:r>
              <a:rPr lang="en-US" alt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P IconicSymbolsA" pitchFamily="2" charset="2"/>
              </a:rPr>
              <a:t>		</a:t>
            </a:r>
            <a:r>
              <a:rPr lang="en-US" alt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P IconicSymbolsA" pitchFamily="2" charset="2"/>
              </a:rPr>
              <a:t>	</a:t>
            </a:r>
            <a:r>
              <a:rPr lang="en-US" alt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P IconicSymbolsA" pitchFamily="2" charset="2"/>
              </a:rPr>
              <a:t> </a:t>
            </a:r>
            <a:r>
              <a:rPr lang="en-US" alt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P IconicSymbolsA" pitchFamily="2" charset="2"/>
              </a:rPr>
              <a:t>	James 2:1-13; 1:27</a:t>
            </a:r>
            <a:endParaRPr lang="en-US" altLang="en-US" sz="28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  <a:sym typeface="WP IconicSymbolsA" pitchFamily="2" charset="2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0" y="0"/>
            <a:ext cx="9144000" cy="83820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b="1" baseline="30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en-US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Greatest Commandment</a:t>
            </a:r>
            <a:endParaRPr lang="en-US" altLang="en-US" kern="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46188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cean">
  <a:themeElements>
    <a:clrScheme name="Ocean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Ocea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Ocean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Ocean</Template>
  <TotalTime>14763</TotalTime>
  <Pages>11</Pages>
  <Words>52</Words>
  <Application>Microsoft Office PowerPoint</Application>
  <PresentationFormat>On-screen Show (4:3)</PresentationFormat>
  <Paragraphs>23</Paragraphs>
  <Slides>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Ocean</vt:lpstr>
      <vt:lpstr>1_Office Theme</vt:lpstr>
      <vt:lpstr>PowerPoint Presentation</vt:lpstr>
      <vt:lpstr>You Shall Be Holy …</vt:lpstr>
      <vt:lpstr>“Love your neighbor”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Computer</dc:creator>
  <cp:lastModifiedBy>Joe</cp:lastModifiedBy>
  <cp:revision>176</cp:revision>
  <cp:lastPrinted>2014-05-15T21:56:30Z</cp:lastPrinted>
  <dcterms:created xsi:type="dcterms:W3CDTF">2003-09-17T14:12:46Z</dcterms:created>
  <dcterms:modified xsi:type="dcterms:W3CDTF">2016-10-06T04:15:52Z</dcterms:modified>
</cp:coreProperties>
</file>