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  <p:sldMasterId id="2147484319" r:id="rId2"/>
  </p:sldMasterIdLst>
  <p:notesMasterIdLst>
    <p:notesMasterId r:id="rId8"/>
  </p:notesMasterIdLst>
  <p:handoutMasterIdLst>
    <p:handoutMasterId r:id="rId9"/>
  </p:handoutMasterIdLst>
  <p:sldIdLst>
    <p:sldId id="308" r:id="rId3"/>
    <p:sldId id="329" r:id="rId4"/>
    <p:sldId id="289" r:id="rId5"/>
    <p:sldId id="313" r:id="rId6"/>
    <p:sldId id="309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7" autoAdjust="0"/>
    <p:restoredTop sz="94671" autoAdjust="0"/>
  </p:normalViewPr>
  <p:slideViewPr>
    <p:cSldViewPr>
      <p:cViewPr varScale="1">
        <p:scale>
          <a:sx n="85" d="100"/>
          <a:sy n="85" d="100"/>
        </p:scale>
        <p:origin x="106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84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207" tIns="45295" rIns="92207" bIns="452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notes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03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3263"/>
            <a:ext cx="4632325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013800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31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413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515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0515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E7C6472A-FA4F-447C-9224-B73BDDFB65F0}" type="slidenum">
              <a:rPr lang="en-US" altLang="en-US">
                <a:solidFill>
                  <a:srgbClr val="000000"/>
                </a:solidFill>
              </a:rPr>
              <a:pPr/>
              <a:t>4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73D1A-835B-48CF-9202-0940B025E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5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7A9BE-2B20-4EA8-9C71-6D7251A55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39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232A3-866F-4D64-8F28-831F59B86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30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F1DE7-E44B-484E-84BD-69D83FA78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390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A2E5B-0F72-46A9-B934-111BC87E6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152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43092-AA66-4FE5-A5CE-EC0AB96B03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2706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052D1-61C1-4C12-BADD-13AA954F77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09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036A9-494C-4F66-A737-F4F9E0B26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45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DE9ED-CBBD-4476-BE92-0EFEBE842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125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927B5-4DCB-474C-9759-E10B231A1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7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5A1CE-BB0C-4916-B464-96CFF60672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61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480CC-0020-4B4F-ACEC-46791CAB4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223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93F72-EAB7-4E99-9335-101F7BF43C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7225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76E96-0960-40E3-B18E-1DC6366E6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385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18DF0-E0B5-4930-A1B6-00F76CB55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405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15F43-25B3-4A27-8F26-F2E003DDC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68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79EDF-F5EE-46FA-99E8-230466EACC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12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0250F-F25A-4BF4-AFA9-427FCEE8C9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62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DE80-D666-4FD6-99E4-93CCECCBF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E73B2-D6B6-4C4D-84BB-C47C93029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296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1EFC3-0643-498C-B435-2DC3632B4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38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7E44D-6498-4C8B-8219-0E5A02A16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5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134BAE1-8AE0-4C05-ACD7-8015B4485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7959" r:id="rId1"/>
    <p:sldLayoutId id="2147487919" r:id="rId2"/>
    <p:sldLayoutId id="2147487920" r:id="rId3"/>
    <p:sldLayoutId id="2147487921" r:id="rId4"/>
    <p:sldLayoutId id="2147487922" r:id="rId5"/>
    <p:sldLayoutId id="2147487923" r:id="rId6"/>
    <p:sldLayoutId id="2147487924" r:id="rId7"/>
    <p:sldLayoutId id="2147487925" r:id="rId8"/>
    <p:sldLayoutId id="2147487926" r:id="rId9"/>
    <p:sldLayoutId id="2147487927" r:id="rId10"/>
    <p:sldLayoutId id="21474879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D71AA9B-B8B8-492C-99F2-1088C54B02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136" r:id="rId1"/>
    <p:sldLayoutId id="2147487929" r:id="rId2"/>
    <p:sldLayoutId id="2147487930" r:id="rId3"/>
    <p:sldLayoutId id="2147487931" r:id="rId4"/>
    <p:sldLayoutId id="2147487932" r:id="rId5"/>
    <p:sldLayoutId id="2147487933" r:id="rId6"/>
    <p:sldLayoutId id="2147487934" r:id="rId7"/>
    <p:sldLayoutId id="2147487935" r:id="rId8"/>
    <p:sldLayoutId id="2147487936" r:id="rId9"/>
    <p:sldLayoutId id="2147487937" r:id="rId10"/>
    <p:sldLayoutId id="214748793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642" name="Picture 6" descr="http://0.tqn.com/d/christianity/1/0/E/M/10875104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736600"/>
            <a:ext cx="9039225" cy="602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064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38" y="0"/>
            <a:ext cx="9136062" cy="736600"/>
          </a:xfrm>
        </p:spPr>
        <p:txBody>
          <a:bodyPr lIns="90488" tIns="44450" rIns="90488" bIns="44450" anchor="ctr" anchorCtr="0"/>
          <a:lstStyle/>
          <a:p>
            <a:pPr eaLnBrk="1" hangingPunct="1"/>
            <a:r>
              <a:rPr lang="en-US" altLang="en-US" sz="5400" b="1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You Shall Be Holy </a:t>
            </a:r>
            <a:r>
              <a:rPr lang="en-US" altLang="en-US" sz="5400" b="1">
                <a:effectLst/>
                <a:latin typeface="Arial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24064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00800" y="736600"/>
            <a:ext cx="2736850" cy="4826000"/>
          </a:xfrm>
          <a:solidFill>
            <a:srgbClr val="FFFF00"/>
          </a:solidFill>
        </p:spPr>
        <p:txBody>
          <a:bodyPr lIns="90488" tIns="44450" rIns="90488" bIns="44450" anchor="ctr"/>
          <a:lstStyle/>
          <a:p>
            <a:pPr eaLnBrk="1" hangingPunct="1">
              <a:buFont typeface="Monotype Sorts"/>
              <a:buNone/>
            </a:pPr>
            <a:r>
              <a:rPr lang="en-US" altLang="en-US" sz="4400" b="1">
                <a:solidFill>
                  <a:srgbClr val="000000"/>
                </a:solidFill>
                <a:effectLst/>
              </a:rPr>
              <a:t>A Study of the Book of Leviticus</a:t>
            </a:r>
          </a:p>
        </p:txBody>
      </p:sp>
      <p:sp>
        <p:nvSpPr>
          <p:cNvPr id="240645" name="TextBox 3"/>
          <p:cNvSpPr txBox="1">
            <a:spLocks noChangeArrowheads="1"/>
          </p:cNvSpPr>
          <p:nvPr/>
        </p:nvSpPr>
        <p:spPr bwMode="auto">
          <a:xfrm>
            <a:off x="6400800" y="5562600"/>
            <a:ext cx="2743200" cy="1200329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La Vista - 2016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Joe Works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201-398-8438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Lilpreacherjoe@aol.com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5562600"/>
            <a:ext cx="6400800" cy="12954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buClr>
                <a:srgbClr val="FFCC00"/>
              </a:buClr>
              <a:buFont typeface="Monotype Sorts" pitchFamily="2" charset="2"/>
              <a:buNone/>
              <a:defRPr/>
            </a:pPr>
            <a:r>
              <a:rPr lang="en-US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Two Main Objectives</a:t>
            </a:r>
          </a:p>
          <a:p>
            <a:pPr marL="342900" indent="-342900" algn="l"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Encourage reading of “harder” texts</a:t>
            </a:r>
          </a:p>
          <a:p>
            <a:pPr marL="342900" indent="-342900" algn="l"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Strive for a closer relationship with God</a:t>
            </a:r>
          </a:p>
        </p:txBody>
      </p:sp>
    </p:spTree>
  </p:cSld>
  <p:clrMapOvr>
    <a:masterClrMapping/>
  </p:clrMapOvr>
  <p:transition spd="slow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/>
        <p:txBody>
          <a:bodyPr lIns="90488" tIns="44450" rIns="90488" bIns="44450" anchorCtr="0"/>
          <a:lstStyle/>
          <a:p>
            <a:pPr eaLnBrk="1" hangingPunct="1"/>
            <a:r>
              <a:rPr lang="en-US" altLang="en-US" sz="5400" dirty="0">
                <a:solidFill>
                  <a:srgbClr val="FFFF00"/>
                </a:solidFill>
                <a:effectLst/>
              </a:rPr>
              <a:t>Timeless Lessons</a:t>
            </a:r>
            <a:endParaRPr lang="en-US" altLang="en-US" sz="5400" dirty="0">
              <a:effectLst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lIns="90488" tIns="44450" rIns="90488" bIns="44450"/>
          <a:lstStyle/>
          <a:p>
            <a:pPr eaLnBrk="1" hangingPunct="1">
              <a:buFont typeface="Monotype Sorts"/>
              <a:buNone/>
            </a:pPr>
            <a:r>
              <a:rPr lang="en-US" altLang="en-US" sz="4000">
                <a:effectLst/>
              </a:rPr>
              <a:t>Leviticus 17-18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943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17.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	Eating blood </a:t>
            </a:r>
            <a:r>
              <a:rPr lang="en-US" altLang="en-US" sz="2000" baseline="300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(10)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	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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	John 6:51-60</a:t>
            </a:r>
          </a:p>
          <a:p>
            <a:pPr marL="0" indent="0" eaLnBrk="1" hangingPunct="1"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18.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	Obedience</a:t>
            </a:r>
            <a:r>
              <a:rPr lang="en-US" altLang="en-US" sz="20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	</a:t>
            </a:r>
            <a:r>
              <a:rPr lang="en-US" altLang="en-US" sz="2000" baseline="300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 (5) 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	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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 	Rom 10:5; Gal 3:12;</a:t>
            </a:r>
          </a:p>
          <a:p>
            <a:pPr marL="0" indent="0" eaLnBrk="1" hangingPunct="1">
              <a:buFontTx/>
              <a:buNone/>
            </a:pP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					Matt 19:17</a:t>
            </a:r>
          </a:p>
          <a:p>
            <a:pPr marL="0" indent="0" eaLnBrk="1" hangingPunct="1"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18.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	Homosexuality</a:t>
            </a:r>
            <a:r>
              <a:rPr lang="en-US" altLang="en-US" sz="2800" baseline="300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 </a:t>
            </a:r>
            <a:r>
              <a:rPr lang="en-US" altLang="en-US" sz="2000" baseline="300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(22)</a:t>
            </a:r>
            <a:r>
              <a:rPr lang="en-US" altLang="en-US" sz="20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 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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 	Rom 1; I </a:t>
            </a:r>
            <a:r>
              <a:rPr lang="en-US" altLang="en-US" sz="2800" dirty="0" err="1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Cor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 6:9-11</a:t>
            </a:r>
          </a:p>
          <a:p>
            <a:pPr marL="0" indent="0" eaLnBrk="1" hangingPunct="1">
              <a:buFontTx/>
              <a:buNone/>
            </a:pPr>
            <a:endParaRPr lang="en-US" altLang="en-US" sz="280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  <a:p>
            <a:pPr marL="0" indent="0" eaLnBrk="1" hangingPunct="1">
              <a:buFontTx/>
              <a:buNone/>
            </a:pPr>
            <a:endParaRPr lang="en-US" altLang="en-US" sz="140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  <a:p>
            <a:pPr marL="0" indent="0" eaLnBrk="1" hangingPunct="1"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17.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	Idolatry		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 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	Acts 15:19-29; 21:25</a:t>
            </a:r>
          </a:p>
          <a:p>
            <a:pPr marL="0" indent="0" eaLnBrk="1" hangingPunct="1">
              <a:buClr>
                <a:srgbClr val="FF0000"/>
              </a:buClr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17.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	Eating of blood</a:t>
            </a:r>
          </a:p>
          <a:p>
            <a:pPr marL="0" indent="0" eaLnBrk="1" hangingPunct="1">
              <a:buClr>
                <a:srgbClr val="FF0000"/>
              </a:buClr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17.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	Meat strangled</a:t>
            </a:r>
          </a:p>
          <a:p>
            <a:pPr marL="0" indent="0" eaLnBrk="1" hangingPunct="1">
              <a:buClr>
                <a:srgbClr val="FF0000"/>
              </a:buClr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18.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	Immorality		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 </a:t>
            </a: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	“I am the LORD” </a:t>
            </a:r>
            <a:r>
              <a:rPr lang="en-US" altLang="en-US" sz="2000" baseline="30000" dirty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(2, 30)</a:t>
            </a:r>
          </a:p>
          <a:p>
            <a:pPr marL="0" indent="0" algn="ctr" eaLnBrk="1" hangingPunct="1">
              <a:buClr>
                <a:srgbClr val="FF0000"/>
              </a:buClr>
              <a:buFontTx/>
              <a:buNone/>
            </a:pPr>
            <a:r>
              <a:rPr lang="en-US" altLang="en-US" sz="2800" b="1" dirty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God Judges Nations: Gen 15:16 </a:t>
            </a:r>
            <a:r>
              <a:rPr lang="en-US" altLang="en-US" sz="2800" dirty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</a:t>
            </a:r>
            <a:r>
              <a:rPr lang="en-US" altLang="en-US" sz="2800" b="1" dirty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  <a:sym typeface="WP IconicSymbolsA"/>
              </a:rPr>
              <a:t> Lev 18:3, 24-30</a:t>
            </a:r>
            <a:endParaRPr lang="en-US" altLang="en-US" sz="2800" b="1" dirty="0"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Testament Applications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-14514" y="2895600"/>
            <a:ext cx="9144000" cy="838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Letter to the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Antiochians</a:t>
            </a:r>
            <a:endParaRPr lang="en-US" altLang="en-US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14905</TotalTime>
  <Pages>11</Pages>
  <Words>51</Words>
  <Application>Microsoft Office PowerPoint</Application>
  <PresentationFormat>On-screen Show (4:3)</PresentationFormat>
  <Paragraphs>25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Monotype Sorts</vt:lpstr>
      <vt:lpstr>Tahoma</vt:lpstr>
      <vt:lpstr>Times New Roman</vt:lpstr>
      <vt:lpstr>Wingdings</vt:lpstr>
      <vt:lpstr>WP IconicSymbolsA</vt:lpstr>
      <vt:lpstr>Ocean</vt:lpstr>
      <vt:lpstr>1_Ocean</vt:lpstr>
      <vt:lpstr>PowerPoint Presentation</vt:lpstr>
      <vt:lpstr>You Shall Be Holy …</vt:lpstr>
      <vt:lpstr>Timeless Lessons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Projector</cp:lastModifiedBy>
  <cp:revision>181</cp:revision>
  <cp:lastPrinted>2014-05-15T21:56:30Z</cp:lastPrinted>
  <dcterms:created xsi:type="dcterms:W3CDTF">2003-09-17T14:12:46Z</dcterms:created>
  <dcterms:modified xsi:type="dcterms:W3CDTF">2016-10-06T01:08:51Z</dcterms:modified>
</cp:coreProperties>
</file>