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  <p:sldMasterId id="2147483859" r:id="rId2"/>
    <p:sldMasterId id="2147484319" r:id="rId3"/>
    <p:sldMasterId id="2147488139" r:id="rId4"/>
  </p:sldMasterIdLst>
  <p:notesMasterIdLst>
    <p:notesMasterId r:id="rId10"/>
  </p:notesMasterIdLst>
  <p:handoutMasterIdLst>
    <p:handoutMasterId r:id="rId11"/>
  </p:handoutMasterIdLst>
  <p:sldIdLst>
    <p:sldId id="306" r:id="rId5"/>
    <p:sldId id="322" r:id="rId6"/>
    <p:sldId id="287" r:id="rId7"/>
    <p:sldId id="334" r:id="rId8"/>
    <p:sldId id="308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7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48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847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207" tIns="45295" rIns="92207" bIns="452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03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703263"/>
            <a:ext cx="4632325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1013800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003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105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208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15120938 h 1912"/>
              <a:gd name="T4" fmla="*/ 0 w 1588"/>
              <a:gd name="T5" fmla="*/ 15120938 h 1912"/>
              <a:gd name="T6" fmla="*/ 0 w 1588"/>
              <a:gd name="T7" fmla="*/ 151209375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73D1A-835B-48CF-9202-0940B025E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59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7A9BE-2B20-4EA8-9C71-6D7251A555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239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232A3-866F-4D64-8F28-831F59B864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730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E0F77B8-E8E9-4E8F-9B4E-4077C78DE2B9}" type="datetimeFigureOut">
              <a:rPr lang="en-US"/>
              <a:pPr>
                <a:defRPr/>
              </a:pPr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E990331-019D-4517-9706-B427EC9CEB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3389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AD02959-B2B2-4088-B8EA-F7656F814487}" type="datetimeFigureOut">
              <a:rPr lang="en-US"/>
              <a:pPr>
                <a:defRPr/>
              </a:pPr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CF88E61-75FC-4CFA-B55F-5B4DB9B7B3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405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DB036D2-5D9C-4584-93CC-08C77EA36971}" type="datetimeFigureOut">
              <a:rPr lang="en-US"/>
              <a:pPr>
                <a:defRPr/>
              </a:pPr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D2790B1-C7CD-4905-88BB-85DAAE013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0639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E9C03BB-A24C-45C2-9F2A-579B94E27793}" type="datetimeFigureOut">
              <a:rPr lang="en-US"/>
              <a:pPr>
                <a:defRPr/>
              </a:pPr>
              <a:t>10/4/2016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D318424-94AE-449B-89D8-DDD0E9E1F5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0795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E0DCE6D-AE55-4FB2-9EE1-246A3E8A3F82}" type="datetimeFigureOut">
              <a:rPr lang="en-US"/>
              <a:pPr>
                <a:defRPr/>
              </a:pPr>
              <a:t>10/4/2016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055FB15-4E84-44AC-964D-4525C90E8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6047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18F904B-539B-4CD5-A6A2-0FA7CF4C638B}" type="datetimeFigureOut">
              <a:rPr lang="en-US"/>
              <a:pPr>
                <a:defRPr/>
              </a:pPr>
              <a:t>10/4/2016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76CCDA7-6303-4C5C-8D10-6D06AFB9D5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0992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F6A8B08-6E6E-4D5C-8B3F-1BE701E5C195}" type="datetimeFigureOut">
              <a:rPr lang="en-US"/>
              <a:pPr>
                <a:defRPr/>
              </a:pPr>
              <a:t>10/4/2016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ABB695A-C09D-4A60-90A3-6FE1EE3890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959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CF20E6B-80BB-4E50-A256-04A9468911C7}" type="datetimeFigureOut">
              <a:rPr lang="en-US"/>
              <a:pPr>
                <a:defRPr/>
              </a:pPr>
              <a:t>10/4/2016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7CB0456-7D12-4E85-9B2A-1BFFAE8C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95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480CC-0020-4B4F-ACEC-46791CAB4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2236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D77422E-AAC8-4239-844F-8D3656857C47}" type="datetimeFigureOut">
              <a:rPr lang="en-US"/>
              <a:pPr>
                <a:defRPr/>
              </a:pPr>
              <a:t>10/4/2016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2A7D081-9482-483B-AC66-69E04B334C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4142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F68FE17-432B-4D04-935D-5EA8764DCDC4}" type="datetimeFigureOut">
              <a:rPr lang="en-US"/>
              <a:pPr>
                <a:defRPr/>
              </a:pPr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A99C106-B865-4271-889D-7CEB9D03B2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5994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2F99822-7067-43DC-A181-3CEF406175BD}" type="datetimeFigureOut">
              <a:rPr lang="en-US"/>
              <a:pPr>
                <a:defRPr/>
              </a:pPr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B89EC4C-F14E-4FC5-8C74-C5353B66DA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2028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15120938 h 1912"/>
              <a:gd name="T4" fmla="*/ 0 w 1588"/>
              <a:gd name="T5" fmla="*/ 15120938 h 1912"/>
              <a:gd name="T6" fmla="*/ 0 w 1588"/>
              <a:gd name="T7" fmla="*/ 151209375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F1DE7-E44B-484E-84BD-69D83FA788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3908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A2E5B-0F72-46A9-B934-111BC87E6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1527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43092-AA66-4FE5-A5CE-EC0AB96B03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2706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052D1-61C1-4C12-BADD-13AA954F77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097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036A9-494C-4F66-A737-F4F9E0B26D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6459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DE9ED-CBBD-4476-BE92-0EFEBE8425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125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927B5-4DCB-474C-9759-E10B231A10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72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15F43-25B3-4A27-8F26-F2E003DDCB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0683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5A1CE-BB0C-4916-B464-96CFF60672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6619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93F72-EAB7-4E99-9335-101F7BF43C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7225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76E96-0960-40E3-B18E-1DC6366E6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385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18DF0-E0B5-4930-A1B6-00F76CB55D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40572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15120938 h 1912"/>
              <a:gd name="T4" fmla="*/ 0 w 1588"/>
              <a:gd name="T5" fmla="*/ 15120938 h 1912"/>
              <a:gd name="T6" fmla="*/ 0 w 1588"/>
              <a:gd name="T7" fmla="*/ 151209375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73D1A-835B-48CF-9202-0940B025E925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58459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480CC-0020-4B4F-ACEC-46791CAB488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04085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15F43-25B3-4A27-8F26-F2E003DDCB7F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17168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79EDF-F5EE-46FA-99E8-230466EACC2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82755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0250F-F25A-4BF4-AFA9-427FCEE8C9BC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94453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DE80-D666-4FD6-99E4-93CCECCBFD5D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530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79EDF-F5EE-46FA-99E8-230466EACC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1217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E73B2-D6B6-4C4D-84BB-C47C93029A7D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40978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1EFC3-0643-498C-B435-2DC3632B4BB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71649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7E44D-6498-4C8B-8219-0E5A02A1688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42583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7A9BE-2B20-4EA8-9C71-6D7251A55514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60287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232A3-866F-4D64-8F28-831F59B86461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91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0250F-F25A-4BF4-AFA9-427FCEE8C9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162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DE80-D666-4FD6-99E4-93CCECCBF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E73B2-D6B6-4C4D-84BB-C47C93029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296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1EFC3-0643-498C-B435-2DC3632B4B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938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7E44D-6498-4C8B-8219-0E5A02A16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5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134BAE1-8AE0-4C05-ACD7-8015B4485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7959" r:id="rId1"/>
    <p:sldLayoutId id="2147487919" r:id="rId2"/>
    <p:sldLayoutId id="2147487920" r:id="rId3"/>
    <p:sldLayoutId id="2147487921" r:id="rId4"/>
    <p:sldLayoutId id="2147487922" r:id="rId5"/>
    <p:sldLayoutId id="2147487923" r:id="rId6"/>
    <p:sldLayoutId id="2147487924" r:id="rId7"/>
    <p:sldLayoutId id="2147487925" r:id="rId8"/>
    <p:sldLayoutId id="2147487926" r:id="rId9"/>
    <p:sldLayoutId id="2147487927" r:id="rId10"/>
    <p:sldLayoutId id="21474879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66A6161-4802-4BFB-9779-4940F61A7B4B}" type="datetimeFigureOut">
              <a:rPr lang="en-US"/>
              <a:pPr>
                <a:defRPr/>
              </a:pPr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607A22F-5933-4F99-9E9C-A6B3165952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048" r:id="rId1"/>
    <p:sldLayoutId id="2147488049" r:id="rId2"/>
    <p:sldLayoutId id="2147488050" r:id="rId3"/>
    <p:sldLayoutId id="2147488051" r:id="rId4"/>
    <p:sldLayoutId id="2147488052" r:id="rId5"/>
    <p:sldLayoutId id="2147488053" r:id="rId6"/>
    <p:sldLayoutId id="2147488054" r:id="rId7"/>
    <p:sldLayoutId id="2147488055" r:id="rId8"/>
    <p:sldLayoutId id="2147488056" r:id="rId9"/>
    <p:sldLayoutId id="2147488057" r:id="rId10"/>
    <p:sldLayoutId id="214748805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D71AA9B-B8B8-492C-99F2-1088C54B02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136" r:id="rId1"/>
    <p:sldLayoutId id="2147487929" r:id="rId2"/>
    <p:sldLayoutId id="2147487930" r:id="rId3"/>
    <p:sldLayoutId id="2147487931" r:id="rId4"/>
    <p:sldLayoutId id="2147487932" r:id="rId5"/>
    <p:sldLayoutId id="2147487933" r:id="rId6"/>
    <p:sldLayoutId id="2147487934" r:id="rId7"/>
    <p:sldLayoutId id="2147487935" r:id="rId8"/>
    <p:sldLayoutId id="2147487936" r:id="rId9"/>
    <p:sldLayoutId id="2147487937" r:id="rId10"/>
    <p:sldLayoutId id="214748793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134BAE1-8AE0-4C05-ACD7-8015B4485CAD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3400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8140" r:id="rId1"/>
    <p:sldLayoutId id="2147488141" r:id="rId2"/>
    <p:sldLayoutId id="2147488142" r:id="rId3"/>
    <p:sldLayoutId id="2147488143" r:id="rId4"/>
    <p:sldLayoutId id="2147488144" r:id="rId5"/>
    <p:sldLayoutId id="2147488145" r:id="rId6"/>
    <p:sldLayoutId id="2147488146" r:id="rId7"/>
    <p:sldLayoutId id="2147488147" r:id="rId8"/>
    <p:sldLayoutId id="2147488148" r:id="rId9"/>
    <p:sldLayoutId id="2147488149" r:id="rId10"/>
    <p:sldLayoutId id="214748815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546" name="Picture 6" descr="http://0.tqn.com/d/christianity/1/0/E/M/10875104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736600"/>
            <a:ext cx="9039225" cy="602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654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38" y="0"/>
            <a:ext cx="9136062" cy="736600"/>
          </a:xfrm>
        </p:spPr>
        <p:txBody>
          <a:bodyPr lIns="90488" tIns="44450" rIns="90488" bIns="44450" anchor="ctr" anchorCtr="0"/>
          <a:lstStyle/>
          <a:p>
            <a:pPr eaLnBrk="1" hangingPunct="1"/>
            <a:r>
              <a:rPr lang="en-US" altLang="en-US" sz="5400" b="1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You Shall Be Holy </a:t>
            </a:r>
            <a:r>
              <a:rPr lang="en-US" altLang="en-US" sz="5400" b="1" smtClean="0">
                <a:effectLst/>
                <a:latin typeface="Arial" pitchFamily="34" charset="0"/>
                <a:cs typeface="Arial" pitchFamily="34" charset="0"/>
              </a:rPr>
              <a:t>…</a:t>
            </a:r>
          </a:p>
        </p:txBody>
      </p:sp>
      <p:sp>
        <p:nvSpPr>
          <p:cNvPr id="23654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00800" y="736600"/>
            <a:ext cx="2736850" cy="4826000"/>
          </a:xfrm>
          <a:solidFill>
            <a:srgbClr val="FFFF00"/>
          </a:solidFill>
        </p:spPr>
        <p:txBody>
          <a:bodyPr lIns="90488" tIns="44450" rIns="90488" bIns="44450" anchor="ctr"/>
          <a:lstStyle/>
          <a:p>
            <a:pPr eaLnBrk="1" hangingPunct="1">
              <a:buFont typeface="Monotype Sorts"/>
              <a:buNone/>
            </a:pPr>
            <a:r>
              <a:rPr lang="en-US" altLang="en-US" sz="4400" b="1" smtClean="0">
                <a:solidFill>
                  <a:srgbClr val="000000"/>
                </a:solidFill>
                <a:effectLst/>
              </a:rPr>
              <a:t>A Study of the Book of Leviticus</a:t>
            </a:r>
          </a:p>
        </p:txBody>
      </p:sp>
      <p:sp>
        <p:nvSpPr>
          <p:cNvPr id="236549" name="TextBox 3"/>
          <p:cNvSpPr txBox="1">
            <a:spLocks noChangeArrowheads="1"/>
          </p:cNvSpPr>
          <p:nvPr/>
        </p:nvSpPr>
        <p:spPr bwMode="auto">
          <a:xfrm>
            <a:off x="6400800" y="5562600"/>
            <a:ext cx="2743200" cy="1200329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 smtClean="0">
                <a:solidFill>
                  <a:srgbClr val="FFFFFF"/>
                </a:solidFill>
              </a:rPr>
              <a:t>La Vista </a:t>
            </a:r>
            <a:r>
              <a:rPr lang="en-US" altLang="en-US" sz="1800" dirty="0">
                <a:solidFill>
                  <a:srgbClr val="FFFFFF"/>
                </a:solidFill>
              </a:rPr>
              <a:t>- </a:t>
            </a:r>
            <a:r>
              <a:rPr lang="en-US" altLang="en-US" sz="1800" dirty="0" smtClean="0">
                <a:solidFill>
                  <a:srgbClr val="FFFFFF"/>
                </a:solidFill>
              </a:rPr>
              <a:t>2016</a:t>
            </a:r>
            <a:endParaRPr lang="en-US" altLang="en-US" sz="1800" dirty="0">
              <a:solidFill>
                <a:srgbClr val="FFFFFF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Joe Works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201-398-8438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Lilpreacherjoe@aol.com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5562600"/>
            <a:ext cx="6400800" cy="12954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buClr>
                <a:srgbClr val="FFCC00"/>
              </a:buClr>
              <a:buFont typeface="Monotype Sorts" pitchFamily="2" charset="2"/>
              <a:buNone/>
              <a:defRPr/>
            </a:pPr>
            <a:r>
              <a:rPr lang="en-US" b="1" kern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Two Main Objectives</a:t>
            </a:r>
          </a:p>
          <a:p>
            <a:pPr marL="342900" indent="-342900" algn="l"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400" b="1" kern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Encourage reading of “harder” texts</a:t>
            </a:r>
          </a:p>
          <a:p>
            <a:pPr marL="342900" indent="-342900" algn="l"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400" b="1" kern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Strive for a closer relationship with God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/>
        <p:txBody>
          <a:bodyPr lIns="90488" tIns="44450" rIns="90488" bIns="44450"/>
          <a:lstStyle/>
          <a:p>
            <a:pPr eaLnBrk="1" hangingPunct="1"/>
            <a:r>
              <a:rPr lang="en-US" altLang="en-US" sz="5400" b="1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Glorify Thy Name</a:t>
            </a:r>
            <a:endParaRPr lang="en-US" altLang="en-US" sz="5400" b="1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lIns="90488" tIns="44450" rIns="90488" bIns="44450"/>
          <a:lstStyle/>
          <a:p>
            <a:pPr eaLnBrk="1" hangingPunct="1">
              <a:buFont typeface="Monotype Sorts" pitchFamily="2" charset="2"/>
              <a:buNone/>
              <a:defRPr/>
            </a:pP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Leviticus 8-10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30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9296400" cy="6096000"/>
          </a:xfrm>
        </p:spPr>
        <p:txBody>
          <a:bodyPr lIns="90488" tIns="44450" rIns="90488" bIns="44450">
            <a:noAutofit/>
          </a:bodyPr>
          <a:lstStyle/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 heritage of heroes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“Aaron and his sons” (chapters 8-9)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“as the LORD commanded” (8:36)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“sons of Aaron” “He had not commanded them” (10:1)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Week of consecration (8:33-36)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Timing is everything (16:1-2; 12-13)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 response to God’s fire (9:23-10:1)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Fire for fire (10:1-2)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Shouting to silence (9:24; 10:3)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No one is indispensable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Remember: We are a royal priesthood (I Peter 2:9-10)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To God be the glory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 of the Priesthood</a:t>
            </a:r>
            <a:endParaRPr lang="en-US" altLang="en-US" kern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26185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4" dur="500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500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4" dur="500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9" dur="500"/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14685</TotalTime>
  <Pages>11</Pages>
  <Words>141</Words>
  <Application>Microsoft Office PowerPoint</Application>
  <PresentationFormat>On-screen Show (4:3)</PresentationFormat>
  <Paragraphs>24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Ocean</vt:lpstr>
      <vt:lpstr>Office Theme</vt:lpstr>
      <vt:lpstr>1_Ocean</vt:lpstr>
      <vt:lpstr>2_Ocean</vt:lpstr>
      <vt:lpstr>PowerPoint Presentation</vt:lpstr>
      <vt:lpstr>You Shall Be Holy …</vt:lpstr>
      <vt:lpstr>Glorify Thy Name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</dc:creator>
  <cp:lastModifiedBy>Joe</cp:lastModifiedBy>
  <cp:revision>166</cp:revision>
  <cp:lastPrinted>2014-05-15T21:56:30Z</cp:lastPrinted>
  <dcterms:created xsi:type="dcterms:W3CDTF">2003-09-17T14:12:46Z</dcterms:created>
  <dcterms:modified xsi:type="dcterms:W3CDTF">2016-10-05T03:40:19Z</dcterms:modified>
</cp:coreProperties>
</file>