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 id="2147484319" r:id="rId2"/>
    <p:sldMasterId id="2147487715" r:id="rId3"/>
    <p:sldMasterId id="2147487727" r:id="rId4"/>
  </p:sldMasterIdLst>
  <p:notesMasterIdLst>
    <p:notesMasterId r:id="rId13"/>
  </p:notesMasterIdLst>
  <p:handoutMasterIdLst>
    <p:handoutMasterId r:id="rId14"/>
  </p:handoutMasterIdLst>
  <p:sldIdLst>
    <p:sldId id="318" r:id="rId5"/>
    <p:sldId id="311" r:id="rId6"/>
    <p:sldId id="283" r:id="rId7"/>
    <p:sldId id="284" r:id="rId8"/>
    <p:sldId id="285" r:id="rId9"/>
    <p:sldId id="303" r:id="rId10"/>
    <p:sldId id="304" r:id="rId11"/>
    <p:sldId id="306"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pitchFamily="34" charset="0"/>
      </a:defRPr>
    </a:lvl1pPr>
    <a:lvl2pPr marL="457200" algn="l" rtl="0" fontAlgn="base">
      <a:spcBef>
        <a:spcPct val="0"/>
      </a:spcBef>
      <a:spcAft>
        <a:spcPct val="0"/>
      </a:spcAft>
      <a:defRPr kern="1200">
        <a:solidFill>
          <a:schemeClr val="tx1"/>
        </a:solidFill>
        <a:latin typeface="Tahoma" pitchFamily="34" charset="0"/>
        <a:ea typeface="+mn-ea"/>
        <a:cs typeface="Arial" pitchFamily="34" charset="0"/>
      </a:defRPr>
    </a:lvl2pPr>
    <a:lvl3pPr marL="914400" algn="l" rtl="0" fontAlgn="base">
      <a:spcBef>
        <a:spcPct val="0"/>
      </a:spcBef>
      <a:spcAft>
        <a:spcPct val="0"/>
      </a:spcAft>
      <a:defRPr kern="1200">
        <a:solidFill>
          <a:schemeClr val="tx1"/>
        </a:solidFill>
        <a:latin typeface="Tahoma" pitchFamily="34" charset="0"/>
        <a:ea typeface="+mn-ea"/>
        <a:cs typeface="Arial" pitchFamily="34" charset="0"/>
      </a:defRPr>
    </a:lvl3pPr>
    <a:lvl4pPr marL="1371600" algn="l" rtl="0" fontAlgn="base">
      <a:spcBef>
        <a:spcPct val="0"/>
      </a:spcBef>
      <a:spcAft>
        <a:spcPct val="0"/>
      </a:spcAft>
      <a:defRPr kern="1200">
        <a:solidFill>
          <a:schemeClr val="tx1"/>
        </a:solidFill>
        <a:latin typeface="Tahoma" pitchFamily="34" charset="0"/>
        <a:ea typeface="+mn-ea"/>
        <a:cs typeface="Arial" pitchFamily="34" charset="0"/>
      </a:defRPr>
    </a:lvl4pPr>
    <a:lvl5pPr marL="1828800" algn="l" rtl="0" fontAlgn="base">
      <a:spcBef>
        <a:spcPct val="0"/>
      </a:spcBef>
      <a:spcAft>
        <a:spcPct val="0"/>
      </a:spcAft>
      <a:defRPr kern="1200">
        <a:solidFill>
          <a:schemeClr val="tx1"/>
        </a:solidFill>
        <a:latin typeface="Tahoma" pitchFamily="34" charset="0"/>
        <a:ea typeface="+mn-ea"/>
        <a:cs typeface="Arial" pitchFamily="34" charset="0"/>
      </a:defRPr>
    </a:lvl5pPr>
    <a:lvl6pPr marL="2286000" algn="l" defTabSz="914400" rtl="0" eaLnBrk="1" latinLnBrk="0" hangingPunct="1">
      <a:defRPr kern="1200">
        <a:solidFill>
          <a:schemeClr val="tx1"/>
        </a:solidFill>
        <a:latin typeface="Tahoma" pitchFamily="34" charset="0"/>
        <a:ea typeface="+mn-ea"/>
        <a:cs typeface="Arial" pitchFamily="34" charset="0"/>
      </a:defRPr>
    </a:lvl6pPr>
    <a:lvl7pPr marL="2743200" algn="l" defTabSz="914400" rtl="0" eaLnBrk="1" latinLnBrk="0" hangingPunct="1">
      <a:defRPr kern="1200">
        <a:solidFill>
          <a:schemeClr val="tx1"/>
        </a:solidFill>
        <a:latin typeface="Tahoma" pitchFamily="34" charset="0"/>
        <a:ea typeface="+mn-ea"/>
        <a:cs typeface="Arial" pitchFamily="34" charset="0"/>
      </a:defRPr>
    </a:lvl7pPr>
    <a:lvl8pPr marL="3200400" algn="l" defTabSz="914400" rtl="0" eaLnBrk="1" latinLnBrk="0" hangingPunct="1">
      <a:defRPr kern="1200">
        <a:solidFill>
          <a:schemeClr val="tx1"/>
        </a:solidFill>
        <a:latin typeface="Tahoma" pitchFamily="34" charset="0"/>
        <a:ea typeface="+mn-ea"/>
        <a:cs typeface="Arial" pitchFamily="34" charset="0"/>
      </a:defRPr>
    </a:lvl8pPr>
    <a:lvl9pPr marL="3657600" algn="l" defTabSz="914400" rtl="0" eaLnBrk="1" latinLnBrk="0" hangingPunct="1">
      <a:defRPr kern="1200">
        <a:solidFill>
          <a:schemeClr val="tx1"/>
        </a:solidFill>
        <a:latin typeface="Tahoma"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7" autoAdjust="0"/>
    <p:restoredTop sz="94671" autoAdjust="0"/>
  </p:normalViewPr>
  <p:slideViewPr>
    <p:cSldViewPr>
      <p:cViewPr varScale="1">
        <p:scale>
          <a:sx n="85" d="100"/>
          <a:sy n="85" d="100"/>
        </p:scale>
        <p:origin x="163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884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5038" y="4416425"/>
            <a:ext cx="5140325" cy="4183063"/>
          </a:xfrm>
          <a:prstGeom prst="rect">
            <a:avLst/>
          </a:prstGeom>
          <a:noFill/>
          <a:ln w="12700">
            <a:noFill/>
            <a:miter lim="800000"/>
            <a:headEnd/>
            <a:tailEnd/>
          </a:ln>
          <a:effectLst/>
        </p:spPr>
        <p:txBody>
          <a:bodyPr vert="horz" wrap="square" lIns="92207" tIns="45295" rIns="92207" bIns="45295"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0339" name="Rectangle 3"/>
          <p:cNvSpPr>
            <a:spLocks noGrp="1" noRot="1" noChangeAspect="1" noChangeArrowheads="1" noTextEdit="1"/>
          </p:cNvSpPr>
          <p:nvPr>
            <p:ph type="sldImg" idx="2"/>
          </p:nvPr>
        </p:nvSpPr>
        <p:spPr bwMode="auto">
          <a:xfrm>
            <a:off x="1189038" y="703263"/>
            <a:ext cx="4632325" cy="3473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1013800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a:ln/>
        </p:spPr>
      </p:sp>
      <p:sp>
        <p:nvSpPr>
          <p:cNvPr id="2928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a:ln/>
        </p:spPr>
      </p:sp>
      <p:sp>
        <p:nvSpPr>
          <p:cNvPr id="293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Slide Image Placeholder 1"/>
          <p:cNvSpPr>
            <a:spLocks noGrp="1" noRot="1" noChangeAspect="1" noTextEdit="1"/>
          </p:cNvSpPr>
          <p:nvPr>
            <p:ph type="sldImg"/>
          </p:nvPr>
        </p:nvSpPr>
        <p:spPr>
          <a:ln/>
        </p:spPr>
      </p:sp>
      <p:sp>
        <p:nvSpPr>
          <p:cNvPr id="2949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Slide Image Placeholder 1"/>
          <p:cNvSpPr>
            <a:spLocks noGrp="1" noRot="1" noChangeAspect="1" noTextEdit="1"/>
          </p:cNvSpPr>
          <p:nvPr>
            <p:ph type="sldImg"/>
          </p:nvPr>
        </p:nvSpPr>
        <p:spPr>
          <a:ln/>
        </p:spPr>
      </p:sp>
      <p:sp>
        <p:nvSpPr>
          <p:cNvPr id="295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Slide Image Placeholder 1"/>
          <p:cNvSpPr>
            <a:spLocks noGrp="1" noRot="1" noChangeAspect="1" noTextEdit="1"/>
          </p:cNvSpPr>
          <p:nvPr>
            <p:ph type="sldImg"/>
          </p:nvPr>
        </p:nvSpPr>
        <p:spPr>
          <a:ln/>
        </p:spPr>
      </p:sp>
      <p:sp>
        <p:nvSpPr>
          <p:cNvPr id="296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Slide Image Placeholder 1"/>
          <p:cNvSpPr>
            <a:spLocks noGrp="1" noRot="1" noChangeAspect="1" noTextEdit="1"/>
          </p:cNvSpPr>
          <p:nvPr>
            <p:ph type="sldImg"/>
          </p:nvPr>
        </p:nvSpPr>
        <p:spPr>
          <a:ln/>
        </p:spPr>
      </p:sp>
      <p:sp>
        <p:nvSpPr>
          <p:cNvPr id="2979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Slide Image Placeholder 1"/>
          <p:cNvSpPr>
            <a:spLocks noGrp="1" noRot="1" noChangeAspect="1" noTextEdit="1"/>
          </p:cNvSpPr>
          <p:nvPr>
            <p:ph type="sldImg"/>
          </p:nvPr>
        </p:nvSpPr>
        <p:spPr>
          <a:ln/>
        </p:spPr>
      </p:sp>
      <p:sp>
        <p:nvSpPr>
          <p:cNvPr id="2990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15120938 h 1912"/>
              <a:gd name="T4" fmla="*/ 0 w 1588"/>
              <a:gd name="T5" fmla="*/ 15120938 h 1912"/>
              <a:gd name="T6" fmla="*/ 0 w 1588"/>
              <a:gd name="T7" fmla="*/ 151209375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154"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9155"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05473D1A-835B-48CF-9202-0940B025E925}"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29095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57A9BE-2B20-4EA8-9C71-6D7251A55514}" type="slidenum">
              <a:rPr lang="en-US"/>
              <a:pPr>
                <a:defRPr/>
              </a:pPr>
              <a:t>‹#›</a:t>
            </a:fld>
            <a:endParaRPr lang="en-US"/>
          </a:p>
        </p:txBody>
      </p:sp>
    </p:spTree>
    <p:extLst>
      <p:ext uri="{BB962C8B-B14F-4D97-AF65-F5344CB8AC3E}">
        <p14:creationId xmlns:p14="http://schemas.microsoft.com/office/powerpoint/2010/main" val="4179239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0232A3-866F-4D64-8F28-831F59B86461}" type="slidenum">
              <a:rPr lang="en-US"/>
              <a:pPr>
                <a:defRPr/>
              </a:pPr>
              <a:t>‹#›</a:t>
            </a:fld>
            <a:endParaRPr lang="en-US"/>
          </a:p>
        </p:txBody>
      </p:sp>
    </p:spTree>
    <p:extLst>
      <p:ext uri="{BB962C8B-B14F-4D97-AF65-F5344CB8AC3E}">
        <p14:creationId xmlns:p14="http://schemas.microsoft.com/office/powerpoint/2010/main" val="2232730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15120938 h 1912"/>
              <a:gd name="T4" fmla="*/ 0 w 1588"/>
              <a:gd name="T5" fmla="*/ 15120938 h 1912"/>
              <a:gd name="T6" fmla="*/ 0 w 1588"/>
              <a:gd name="T7" fmla="*/ 151209375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154"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9155"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88CF1DE7-E44B-484E-84BD-69D83FA788A2}"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235390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9A2E5B-0F72-46A9-B934-111BC87E6E9C}" type="slidenum">
              <a:rPr lang="en-US"/>
              <a:pPr>
                <a:defRPr/>
              </a:pPr>
              <a:t>‹#›</a:t>
            </a:fld>
            <a:endParaRPr lang="en-US"/>
          </a:p>
        </p:txBody>
      </p:sp>
    </p:spTree>
    <p:extLst>
      <p:ext uri="{BB962C8B-B14F-4D97-AF65-F5344CB8AC3E}">
        <p14:creationId xmlns:p14="http://schemas.microsoft.com/office/powerpoint/2010/main" val="2558152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943092-AA66-4FE5-A5CE-EC0AB96B0324}" type="slidenum">
              <a:rPr lang="en-US"/>
              <a:pPr>
                <a:defRPr/>
              </a:pPr>
              <a:t>‹#›</a:t>
            </a:fld>
            <a:endParaRPr lang="en-US"/>
          </a:p>
        </p:txBody>
      </p:sp>
    </p:spTree>
    <p:extLst>
      <p:ext uri="{BB962C8B-B14F-4D97-AF65-F5344CB8AC3E}">
        <p14:creationId xmlns:p14="http://schemas.microsoft.com/office/powerpoint/2010/main" val="4054270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9052D1-61C1-4C12-BADD-13AA954F77FE}" type="slidenum">
              <a:rPr lang="en-US"/>
              <a:pPr>
                <a:defRPr/>
              </a:pPr>
              <a:t>‹#›</a:t>
            </a:fld>
            <a:endParaRPr lang="en-US"/>
          </a:p>
        </p:txBody>
      </p:sp>
    </p:spTree>
    <p:extLst>
      <p:ext uri="{BB962C8B-B14F-4D97-AF65-F5344CB8AC3E}">
        <p14:creationId xmlns:p14="http://schemas.microsoft.com/office/powerpoint/2010/main" val="3038097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4E036A9-494C-4F66-A737-F4F9E0B26D32}" type="slidenum">
              <a:rPr lang="en-US"/>
              <a:pPr>
                <a:defRPr/>
              </a:pPr>
              <a:t>‹#›</a:t>
            </a:fld>
            <a:endParaRPr lang="en-US"/>
          </a:p>
        </p:txBody>
      </p:sp>
    </p:spTree>
    <p:extLst>
      <p:ext uri="{BB962C8B-B14F-4D97-AF65-F5344CB8AC3E}">
        <p14:creationId xmlns:p14="http://schemas.microsoft.com/office/powerpoint/2010/main" val="2809645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3EDE9ED-CBBD-4476-BE92-0EFEBE842514}" type="slidenum">
              <a:rPr lang="en-US"/>
              <a:pPr>
                <a:defRPr/>
              </a:pPr>
              <a:t>‹#›</a:t>
            </a:fld>
            <a:endParaRPr lang="en-US"/>
          </a:p>
        </p:txBody>
      </p:sp>
    </p:spTree>
    <p:extLst>
      <p:ext uri="{BB962C8B-B14F-4D97-AF65-F5344CB8AC3E}">
        <p14:creationId xmlns:p14="http://schemas.microsoft.com/office/powerpoint/2010/main" val="883612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0F927B5-4DCB-474C-9759-E10B231A1008}" type="slidenum">
              <a:rPr lang="en-US"/>
              <a:pPr>
                <a:defRPr/>
              </a:pPr>
              <a:t>‹#›</a:t>
            </a:fld>
            <a:endParaRPr lang="en-US"/>
          </a:p>
        </p:txBody>
      </p:sp>
    </p:spTree>
    <p:extLst>
      <p:ext uri="{BB962C8B-B14F-4D97-AF65-F5344CB8AC3E}">
        <p14:creationId xmlns:p14="http://schemas.microsoft.com/office/powerpoint/2010/main" val="1017372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25A1CE-BB0C-4916-B464-96CFF6067233}" type="slidenum">
              <a:rPr lang="en-US"/>
              <a:pPr>
                <a:defRPr/>
              </a:pPr>
              <a:t>‹#›</a:t>
            </a:fld>
            <a:endParaRPr lang="en-US"/>
          </a:p>
        </p:txBody>
      </p:sp>
    </p:spTree>
    <p:extLst>
      <p:ext uri="{BB962C8B-B14F-4D97-AF65-F5344CB8AC3E}">
        <p14:creationId xmlns:p14="http://schemas.microsoft.com/office/powerpoint/2010/main" val="3829661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7480CC-0020-4B4F-ACEC-46791CAB488A}" type="slidenum">
              <a:rPr lang="en-US"/>
              <a:pPr>
                <a:defRPr/>
              </a:pPr>
              <a:t>‹#›</a:t>
            </a:fld>
            <a:endParaRPr lang="en-US"/>
          </a:p>
        </p:txBody>
      </p:sp>
    </p:spTree>
    <p:extLst>
      <p:ext uri="{BB962C8B-B14F-4D97-AF65-F5344CB8AC3E}">
        <p14:creationId xmlns:p14="http://schemas.microsoft.com/office/powerpoint/2010/main" val="2935223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F93F72-EAB7-4E99-9335-101F7BF43CEB}" type="slidenum">
              <a:rPr lang="en-US"/>
              <a:pPr>
                <a:defRPr/>
              </a:pPr>
              <a:t>‹#›</a:t>
            </a:fld>
            <a:endParaRPr lang="en-US"/>
          </a:p>
        </p:txBody>
      </p:sp>
    </p:spTree>
    <p:extLst>
      <p:ext uri="{BB962C8B-B14F-4D97-AF65-F5344CB8AC3E}">
        <p14:creationId xmlns:p14="http://schemas.microsoft.com/office/powerpoint/2010/main" val="37547225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776E96-0960-40E3-B18E-1DC6366E643B}" type="slidenum">
              <a:rPr lang="en-US"/>
              <a:pPr>
                <a:defRPr/>
              </a:pPr>
              <a:t>‹#›</a:t>
            </a:fld>
            <a:endParaRPr lang="en-US"/>
          </a:p>
        </p:txBody>
      </p:sp>
    </p:spTree>
    <p:extLst>
      <p:ext uri="{BB962C8B-B14F-4D97-AF65-F5344CB8AC3E}">
        <p14:creationId xmlns:p14="http://schemas.microsoft.com/office/powerpoint/2010/main" val="14276385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C18DF0-E0B5-4930-A1B6-00F76CB55D99}" type="slidenum">
              <a:rPr lang="en-US"/>
              <a:pPr>
                <a:defRPr/>
              </a:pPr>
              <a:t>‹#›</a:t>
            </a:fld>
            <a:endParaRPr lang="en-US"/>
          </a:p>
        </p:txBody>
      </p:sp>
    </p:spTree>
    <p:extLst>
      <p:ext uri="{BB962C8B-B14F-4D97-AF65-F5344CB8AC3E}">
        <p14:creationId xmlns:p14="http://schemas.microsoft.com/office/powerpoint/2010/main" val="19184057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15120938 h 1912"/>
              <a:gd name="T4" fmla="*/ 0 w 1588"/>
              <a:gd name="T5" fmla="*/ 15120938 h 1912"/>
              <a:gd name="T6" fmla="*/ 0 w 1588"/>
              <a:gd name="T7" fmla="*/ 151209375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154"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9155"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D5F078B8-049F-4FFC-9872-1B3821F93EAB}"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825540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5404B7-A72B-411A-AECC-FBC76BDE7209}" type="slidenum">
              <a:rPr lang="en-US"/>
              <a:pPr>
                <a:defRPr/>
              </a:pPr>
              <a:t>‹#›</a:t>
            </a:fld>
            <a:endParaRPr lang="en-US"/>
          </a:p>
        </p:txBody>
      </p:sp>
    </p:spTree>
    <p:extLst>
      <p:ext uri="{BB962C8B-B14F-4D97-AF65-F5344CB8AC3E}">
        <p14:creationId xmlns:p14="http://schemas.microsoft.com/office/powerpoint/2010/main" val="33323447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6CBAC9-2756-4066-A1E1-87264A628B46}" type="slidenum">
              <a:rPr lang="en-US"/>
              <a:pPr>
                <a:defRPr/>
              </a:pPr>
              <a:t>‹#›</a:t>
            </a:fld>
            <a:endParaRPr lang="en-US"/>
          </a:p>
        </p:txBody>
      </p:sp>
    </p:spTree>
    <p:extLst>
      <p:ext uri="{BB962C8B-B14F-4D97-AF65-F5344CB8AC3E}">
        <p14:creationId xmlns:p14="http://schemas.microsoft.com/office/powerpoint/2010/main" val="32258912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D16F8BD-2297-4D5B-BFAE-0482A4ABD2C6}" type="slidenum">
              <a:rPr lang="en-US"/>
              <a:pPr>
                <a:defRPr/>
              </a:pPr>
              <a:t>‹#›</a:t>
            </a:fld>
            <a:endParaRPr lang="en-US"/>
          </a:p>
        </p:txBody>
      </p:sp>
    </p:spTree>
    <p:extLst>
      <p:ext uri="{BB962C8B-B14F-4D97-AF65-F5344CB8AC3E}">
        <p14:creationId xmlns:p14="http://schemas.microsoft.com/office/powerpoint/2010/main" val="523183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4084416-688C-4E41-8FB6-83C114B9A576}" type="slidenum">
              <a:rPr lang="en-US"/>
              <a:pPr>
                <a:defRPr/>
              </a:pPr>
              <a:t>‹#›</a:t>
            </a:fld>
            <a:endParaRPr lang="en-US"/>
          </a:p>
        </p:txBody>
      </p:sp>
    </p:spTree>
    <p:extLst>
      <p:ext uri="{BB962C8B-B14F-4D97-AF65-F5344CB8AC3E}">
        <p14:creationId xmlns:p14="http://schemas.microsoft.com/office/powerpoint/2010/main" val="732039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9081AE0-A567-425F-874E-4090DA702511}" type="slidenum">
              <a:rPr lang="en-US"/>
              <a:pPr>
                <a:defRPr/>
              </a:pPr>
              <a:t>‹#›</a:t>
            </a:fld>
            <a:endParaRPr lang="en-US"/>
          </a:p>
        </p:txBody>
      </p:sp>
    </p:spTree>
    <p:extLst>
      <p:ext uri="{BB962C8B-B14F-4D97-AF65-F5344CB8AC3E}">
        <p14:creationId xmlns:p14="http://schemas.microsoft.com/office/powerpoint/2010/main" val="27132767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A7635A4-2D30-4E93-B875-52C3AE04B85D}" type="slidenum">
              <a:rPr lang="en-US"/>
              <a:pPr>
                <a:defRPr/>
              </a:pPr>
              <a:t>‹#›</a:t>
            </a:fld>
            <a:endParaRPr lang="en-US"/>
          </a:p>
        </p:txBody>
      </p:sp>
    </p:spTree>
    <p:extLst>
      <p:ext uri="{BB962C8B-B14F-4D97-AF65-F5344CB8AC3E}">
        <p14:creationId xmlns:p14="http://schemas.microsoft.com/office/powerpoint/2010/main" val="1887985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7315F43-25B3-4A27-8F26-F2E003DDCB7F}" type="slidenum">
              <a:rPr lang="en-US"/>
              <a:pPr>
                <a:defRPr/>
              </a:pPr>
              <a:t>‹#›</a:t>
            </a:fld>
            <a:endParaRPr lang="en-US"/>
          </a:p>
        </p:txBody>
      </p:sp>
    </p:spTree>
    <p:extLst>
      <p:ext uri="{BB962C8B-B14F-4D97-AF65-F5344CB8AC3E}">
        <p14:creationId xmlns:p14="http://schemas.microsoft.com/office/powerpoint/2010/main" val="11220683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CBCB1F-A0B7-4D29-9DE4-6FC2E6288118}" type="slidenum">
              <a:rPr lang="en-US"/>
              <a:pPr>
                <a:defRPr/>
              </a:pPr>
              <a:t>‹#›</a:t>
            </a:fld>
            <a:endParaRPr lang="en-US"/>
          </a:p>
        </p:txBody>
      </p:sp>
    </p:spTree>
    <p:extLst>
      <p:ext uri="{BB962C8B-B14F-4D97-AF65-F5344CB8AC3E}">
        <p14:creationId xmlns:p14="http://schemas.microsoft.com/office/powerpoint/2010/main" val="9063021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B09BF0-280F-43A7-AD51-B28FB8778CC4}" type="slidenum">
              <a:rPr lang="en-US"/>
              <a:pPr>
                <a:defRPr/>
              </a:pPr>
              <a:t>‹#›</a:t>
            </a:fld>
            <a:endParaRPr lang="en-US"/>
          </a:p>
        </p:txBody>
      </p:sp>
    </p:spTree>
    <p:extLst>
      <p:ext uri="{BB962C8B-B14F-4D97-AF65-F5344CB8AC3E}">
        <p14:creationId xmlns:p14="http://schemas.microsoft.com/office/powerpoint/2010/main" val="876782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444F68-A10B-4682-B34E-280569EF7A63}" type="slidenum">
              <a:rPr lang="en-US"/>
              <a:pPr>
                <a:defRPr/>
              </a:pPr>
              <a:t>‹#›</a:t>
            </a:fld>
            <a:endParaRPr lang="en-US"/>
          </a:p>
        </p:txBody>
      </p:sp>
    </p:spTree>
    <p:extLst>
      <p:ext uri="{BB962C8B-B14F-4D97-AF65-F5344CB8AC3E}">
        <p14:creationId xmlns:p14="http://schemas.microsoft.com/office/powerpoint/2010/main" val="15341898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CB123E-9467-4ACA-87A9-1E1A1E1ACF74}" type="slidenum">
              <a:rPr lang="en-US"/>
              <a:pPr>
                <a:defRPr/>
              </a:pPr>
              <a:t>‹#›</a:t>
            </a:fld>
            <a:endParaRPr lang="en-US"/>
          </a:p>
        </p:txBody>
      </p:sp>
    </p:spTree>
    <p:extLst>
      <p:ext uri="{BB962C8B-B14F-4D97-AF65-F5344CB8AC3E}">
        <p14:creationId xmlns:p14="http://schemas.microsoft.com/office/powerpoint/2010/main" val="38085005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15120938 h 1912"/>
              <a:gd name="T4" fmla="*/ 0 w 1588"/>
              <a:gd name="T5" fmla="*/ 15120938 h 1912"/>
              <a:gd name="T6" fmla="*/ 0 w 1588"/>
              <a:gd name="T7" fmla="*/ 151209375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154"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49155"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8288FE63-5828-453F-BD9F-C9ED9E9BB610}"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7604755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B40BE0-C510-4871-9B59-6646E7129B20}" type="slidenum">
              <a:rPr lang="en-US"/>
              <a:pPr>
                <a:defRPr/>
              </a:pPr>
              <a:t>‹#›</a:t>
            </a:fld>
            <a:endParaRPr lang="en-US"/>
          </a:p>
        </p:txBody>
      </p:sp>
    </p:spTree>
    <p:extLst>
      <p:ext uri="{BB962C8B-B14F-4D97-AF65-F5344CB8AC3E}">
        <p14:creationId xmlns:p14="http://schemas.microsoft.com/office/powerpoint/2010/main" val="17326699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8AEDF9-D25E-415F-8608-45E0C997CCB7}" type="slidenum">
              <a:rPr lang="en-US"/>
              <a:pPr>
                <a:defRPr/>
              </a:pPr>
              <a:t>‹#›</a:t>
            </a:fld>
            <a:endParaRPr lang="en-US"/>
          </a:p>
        </p:txBody>
      </p:sp>
    </p:spTree>
    <p:extLst>
      <p:ext uri="{BB962C8B-B14F-4D97-AF65-F5344CB8AC3E}">
        <p14:creationId xmlns:p14="http://schemas.microsoft.com/office/powerpoint/2010/main" val="24311917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16CD2AA-A2BB-4914-9EA3-1C6F37E5A812}" type="slidenum">
              <a:rPr lang="en-US"/>
              <a:pPr>
                <a:defRPr/>
              </a:pPr>
              <a:t>‹#›</a:t>
            </a:fld>
            <a:endParaRPr lang="en-US"/>
          </a:p>
        </p:txBody>
      </p:sp>
    </p:spTree>
    <p:extLst>
      <p:ext uri="{BB962C8B-B14F-4D97-AF65-F5344CB8AC3E}">
        <p14:creationId xmlns:p14="http://schemas.microsoft.com/office/powerpoint/2010/main" val="7600349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1EDED9-3855-4502-B264-25EDD5AFE5A4}" type="slidenum">
              <a:rPr lang="en-US"/>
              <a:pPr>
                <a:defRPr/>
              </a:pPr>
              <a:t>‹#›</a:t>
            </a:fld>
            <a:endParaRPr lang="en-US"/>
          </a:p>
        </p:txBody>
      </p:sp>
    </p:spTree>
    <p:extLst>
      <p:ext uri="{BB962C8B-B14F-4D97-AF65-F5344CB8AC3E}">
        <p14:creationId xmlns:p14="http://schemas.microsoft.com/office/powerpoint/2010/main" val="10959879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D04212-32CA-4245-8AE7-B9A5242437BF}" type="slidenum">
              <a:rPr lang="en-US"/>
              <a:pPr>
                <a:defRPr/>
              </a:pPr>
              <a:t>‹#›</a:t>
            </a:fld>
            <a:endParaRPr lang="en-US"/>
          </a:p>
        </p:txBody>
      </p:sp>
    </p:spTree>
    <p:extLst>
      <p:ext uri="{BB962C8B-B14F-4D97-AF65-F5344CB8AC3E}">
        <p14:creationId xmlns:p14="http://schemas.microsoft.com/office/powerpoint/2010/main" val="2362022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A79EDF-F5EE-46FA-99E8-230466EACC2A}" type="slidenum">
              <a:rPr lang="en-US"/>
              <a:pPr>
                <a:defRPr/>
              </a:pPr>
              <a:t>‹#›</a:t>
            </a:fld>
            <a:endParaRPr lang="en-US"/>
          </a:p>
        </p:txBody>
      </p:sp>
    </p:spTree>
    <p:extLst>
      <p:ext uri="{BB962C8B-B14F-4D97-AF65-F5344CB8AC3E}">
        <p14:creationId xmlns:p14="http://schemas.microsoft.com/office/powerpoint/2010/main" val="31770121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E3B1D35-0967-48FC-92B5-950B8DC54E3A}" type="slidenum">
              <a:rPr lang="en-US"/>
              <a:pPr>
                <a:defRPr/>
              </a:pPr>
              <a:t>‹#›</a:t>
            </a:fld>
            <a:endParaRPr lang="en-US"/>
          </a:p>
        </p:txBody>
      </p:sp>
    </p:spTree>
    <p:extLst>
      <p:ext uri="{BB962C8B-B14F-4D97-AF65-F5344CB8AC3E}">
        <p14:creationId xmlns:p14="http://schemas.microsoft.com/office/powerpoint/2010/main" val="14942694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6F327D-EBB8-4D7E-BEF2-259DCB09F960}" type="slidenum">
              <a:rPr lang="en-US"/>
              <a:pPr>
                <a:defRPr/>
              </a:pPr>
              <a:t>‹#›</a:t>
            </a:fld>
            <a:endParaRPr lang="en-US"/>
          </a:p>
        </p:txBody>
      </p:sp>
    </p:spTree>
    <p:extLst>
      <p:ext uri="{BB962C8B-B14F-4D97-AF65-F5344CB8AC3E}">
        <p14:creationId xmlns:p14="http://schemas.microsoft.com/office/powerpoint/2010/main" val="8218047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AE8675-E94E-40FB-A66A-44FAB80A05CD}" type="slidenum">
              <a:rPr lang="en-US"/>
              <a:pPr>
                <a:defRPr/>
              </a:pPr>
              <a:t>‹#›</a:t>
            </a:fld>
            <a:endParaRPr lang="en-US"/>
          </a:p>
        </p:txBody>
      </p:sp>
    </p:spTree>
    <p:extLst>
      <p:ext uri="{BB962C8B-B14F-4D97-AF65-F5344CB8AC3E}">
        <p14:creationId xmlns:p14="http://schemas.microsoft.com/office/powerpoint/2010/main" val="18921577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973B0D-670C-4467-8C75-09632C7809B7}" type="slidenum">
              <a:rPr lang="en-US"/>
              <a:pPr>
                <a:defRPr/>
              </a:pPr>
              <a:t>‹#›</a:t>
            </a:fld>
            <a:endParaRPr lang="en-US"/>
          </a:p>
        </p:txBody>
      </p:sp>
    </p:spTree>
    <p:extLst>
      <p:ext uri="{BB962C8B-B14F-4D97-AF65-F5344CB8AC3E}">
        <p14:creationId xmlns:p14="http://schemas.microsoft.com/office/powerpoint/2010/main" val="586771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41252C-9F07-4336-BE83-E337C4EEBFCC}" type="slidenum">
              <a:rPr lang="en-US"/>
              <a:pPr>
                <a:defRPr/>
              </a:pPr>
              <a:t>‹#›</a:t>
            </a:fld>
            <a:endParaRPr lang="en-US"/>
          </a:p>
        </p:txBody>
      </p:sp>
    </p:spTree>
    <p:extLst>
      <p:ext uri="{BB962C8B-B14F-4D97-AF65-F5344CB8AC3E}">
        <p14:creationId xmlns:p14="http://schemas.microsoft.com/office/powerpoint/2010/main" val="30646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4D0250F-F25A-4BF4-AFA9-427FCEE8C9BC}" type="slidenum">
              <a:rPr lang="en-US"/>
              <a:pPr>
                <a:defRPr/>
              </a:pPr>
              <a:t>‹#›</a:t>
            </a:fld>
            <a:endParaRPr lang="en-US"/>
          </a:p>
        </p:txBody>
      </p:sp>
    </p:spTree>
    <p:extLst>
      <p:ext uri="{BB962C8B-B14F-4D97-AF65-F5344CB8AC3E}">
        <p14:creationId xmlns:p14="http://schemas.microsoft.com/office/powerpoint/2010/main" val="1301162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7E3DE80-D666-4FD6-99E4-93CCECCBFD5D}" type="slidenum">
              <a:rPr lang="en-US"/>
              <a:pPr>
                <a:defRPr/>
              </a:pPr>
              <a:t>‹#›</a:t>
            </a:fld>
            <a:endParaRPr lang="en-US"/>
          </a:p>
        </p:txBody>
      </p:sp>
    </p:spTree>
    <p:extLst>
      <p:ext uri="{BB962C8B-B14F-4D97-AF65-F5344CB8AC3E}">
        <p14:creationId xmlns:p14="http://schemas.microsoft.com/office/powerpoint/2010/main" val="337150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4BE73B2-D6B6-4C4D-84BB-C47C93029A7D}" type="slidenum">
              <a:rPr lang="en-US"/>
              <a:pPr>
                <a:defRPr/>
              </a:pPr>
              <a:t>‹#›</a:t>
            </a:fld>
            <a:endParaRPr lang="en-US"/>
          </a:p>
        </p:txBody>
      </p:sp>
    </p:spTree>
    <p:extLst>
      <p:ext uri="{BB962C8B-B14F-4D97-AF65-F5344CB8AC3E}">
        <p14:creationId xmlns:p14="http://schemas.microsoft.com/office/powerpoint/2010/main" val="2137296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F1EFC3-0643-498C-B435-2DC3632B4BB0}" type="slidenum">
              <a:rPr lang="en-US"/>
              <a:pPr>
                <a:defRPr/>
              </a:pPr>
              <a:t>‹#›</a:t>
            </a:fld>
            <a:endParaRPr lang="en-US"/>
          </a:p>
        </p:txBody>
      </p:sp>
    </p:spTree>
    <p:extLst>
      <p:ext uri="{BB962C8B-B14F-4D97-AF65-F5344CB8AC3E}">
        <p14:creationId xmlns:p14="http://schemas.microsoft.com/office/powerpoint/2010/main" val="404993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77E44D-6498-4C8B-8219-0E5A02A1688A}" type="slidenum">
              <a:rPr lang="en-US"/>
              <a:pPr>
                <a:defRPr/>
              </a:pPr>
              <a:t>‹#›</a:t>
            </a:fld>
            <a:endParaRPr lang="en-US"/>
          </a:p>
        </p:txBody>
      </p:sp>
    </p:spTree>
    <p:extLst>
      <p:ext uri="{BB962C8B-B14F-4D97-AF65-F5344CB8AC3E}">
        <p14:creationId xmlns:p14="http://schemas.microsoft.com/office/powerpoint/2010/main" val="49305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31"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cs typeface="+mn-cs"/>
              </a:defRPr>
            </a:lvl1pPr>
          </a:lstStyle>
          <a:p>
            <a:pPr>
              <a:defRPr/>
            </a:pPr>
            <a:endParaRPr lang="en-US"/>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cs typeface="+mn-cs"/>
              </a:defRPr>
            </a:lvl1pPr>
          </a:lstStyle>
          <a:p>
            <a:pPr>
              <a:defRPr/>
            </a:pPr>
            <a:endParaRPr lang="en-US"/>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cs typeface="+mn-cs"/>
              </a:defRPr>
            </a:lvl1pPr>
          </a:lstStyle>
          <a:p>
            <a:pPr>
              <a:defRPr/>
            </a:pPr>
            <a:fld id="{E134BAE1-8AE0-4C05-ACD7-8015B4485CAD}"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7959" r:id="rId1"/>
    <p:sldLayoutId id="2147487919" r:id="rId2"/>
    <p:sldLayoutId id="2147487920" r:id="rId3"/>
    <p:sldLayoutId id="2147487921" r:id="rId4"/>
    <p:sldLayoutId id="2147487922" r:id="rId5"/>
    <p:sldLayoutId id="2147487923" r:id="rId6"/>
    <p:sldLayoutId id="2147487924" r:id="rId7"/>
    <p:sldLayoutId id="2147487925" r:id="rId8"/>
    <p:sldLayoutId id="2147487926" r:id="rId9"/>
    <p:sldLayoutId id="2147487927" r:id="rId10"/>
    <p:sldLayoutId id="2147487928"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31"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fld id="{5D71AA9B-B8B8-492C-99F2-1088C54B021C}"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8136" r:id="rId1"/>
    <p:sldLayoutId id="2147487929" r:id="rId2"/>
    <p:sldLayoutId id="2147487930" r:id="rId3"/>
    <p:sldLayoutId id="2147487931" r:id="rId4"/>
    <p:sldLayoutId id="2147487932" r:id="rId5"/>
    <p:sldLayoutId id="2147487933" r:id="rId6"/>
    <p:sldLayoutId id="2147487934" r:id="rId7"/>
    <p:sldLayoutId id="2147487935" r:id="rId8"/>
    <p:sldLayoutId id="2147487936" r:id="rId9"/>
    <p:sldLayoutId id="2147487937" r:id="rId10"/>
    <p:sldLayoutId id="2147487938"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31"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fld id="{DBFF2F06-1D71-4E3C-878F-CB11AD28B23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8137" r:id="rId1"/>
    <p:sldLayoutId id="2147487939" r:id="rId2"/>
    <p:sldLayoutId id="2147487940" r:id="rId3"/>
    <p:sldLayoutId id="2147487941" r:id="rId4"/>
    <p:sldLayoutId id="2147487942" r:id="rId5"/>
    <p:sldLayoutId id="2147487943" r:id="rId6"/>
    <p:sldLayoutId id="2147487944" r:id="rId7"/>
    <p:sldLayoutId id="2147487945" r:id="rId8"/>
    <p:sldLayoutId id="2147487946" r:id="rId9"/>
    <p:sldLayoutId id="2147487947" r:id="rId10"/>
    <p:sldLayoutId id="2147487948"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31"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endParaRPr lang="en-US"/>
          </a:p>
        </p:txBody>
      </p:sp>
      <p:sp>
        <p:nvSpPr>
          <p:cNvPr id="481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rgbClr val="FFFFFF"/>
                </a:solidFill>
                <a:effectLst>
                  <a:outerShdw blurRad="38100" dist="38100" dir="2700000" algn="tl">
                    <a:srgbClr val="000000"/>
                  </a:outerShdw>
                </a:effectLst>
                <a:latin typeface="Arial" charset="0"/>
                <a:cs typeface="+mn-cs"/>
              </a:defRPr>
            </a:lvl1pPr>
          </a:lstStyle>
          <a:p>
            <a:pPr>
              <a:defRPr/>
            </a:pPr>
            <a:fld id="{9E0AADDA-5260-4C7E-90D9-CEB70D5D4F2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8138" r:id="rId1"/>
    <p:sldLayoutId id="2147487949" r:id="rId2"/>
    <p:sldLayoutId id="2147487950" r:id="rId3"/>
    <p:sldLayoutId id="2147487951" r:id="rId4"/>
    <p:sldLayoutId id="2147487952" r:id="rId5"/>
    <p:sldLayoutId id="2147487953" r:id="rId6"/>
    <p:sldLayoutId id="2147487954" r:id="rId7"/>
    <p:sldLayoutId id="2147487955" r:id="rId8"/>
    <p:sldLayoutId id="2147487956" r:id="rId9"/>
    <p:sldLayoutId id="2147487957" r:id="rId10"/>
    <p:sldLayoutId id="2147487958"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ransition spd="slow">
    <p:zoom dir="in"/>
  </p:transition>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229378" name="Picture 6" descr="http://0.tqn.com/d/christianity/1/0/E/M/10875104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 y="736600"/>
            <a:ext cx="9039225" cy="602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379" name="Rectangle 2"/>
          <p:cNvSpPr>
            <a:spLocks noGrp="1" noChangeArrowheads="1"/>
          </p:cNvSpPr>
          <p:nvPr>
            <p:ph type="ctrTitle"/>
          </p:nvPr>
        </p:nvSpPr>
        <p:spPr>
          <a:xfrm>
            <a:off x="7938" y="0"/>
            <a:ext cx="9136062" cy="736600"/>
          </a:xfrm>
        </p:spPr>
        <p:txBody>
          <a:bodyPr lIns="90488" tIns="44450" rIns="90488" bIns="44450" anchor="ctr" anchorCtr="0"/>
          <a:lstStyle/>
          <a:p>
            <a:pPr eaLnBrk="1" hangingPunct="1"/>
            <a:r>
              <a:rPr lang="en-US" altLang="en-US" sz="5400" b="1">
                <a:solidFill>
                  <a:srgbClr val="FFFF00"/>
                </a:solidFill>
                <a:effectLst/>
                <a:latin typeface="Arial" pitchFamily="34" charset="0"/>
                <a:cs typeface="Arial" pitchFamily="34" charset="0"/>
              </a:rPr>
              <a:t>You Shall Be Holy </a:t>
            </a:r>
            <a:r>
              <a:rPr lang="en-US" altLang="en-US" sz="5400" b="1">
                <a:effectLst/>
                <a:latin typeface="Arial" pitchFamily="34" charset="0"/>
                <a:cs typeface="Arial" pitchFamily="34" charset="0"/>
              </a:rPr>
              <a:t>…</a:t>
            </a:r>
          </a:p>
        </p:txBody>
      </p:sp>
      <p:sp>
        <p:nvSpPr>
          <p:cNvPr id="229380" name="Rectangle 3"/>
          <p:cNvSpPr>
            <a:spLocks noGrp="1" noChangeArrowheads="1"/>
          </p:cNvSpPr>
          <p:nvPr>
            <p:ph type="subTitle" idx="1"/>
          </p:nvPr>
        </p:nvSpPr>
        <p:spPr>
          <a:xfrm>
            <a:off x="6400800" y="736600"/>
            <a:ext cx="2736850" cy="4826000"/>
          </a:xfrm>
          <a:solidFill>
            <a:srgbClr val="FFFF00"/>
          </a:solidFill>
        </p:spPr>
        <p:txBody>
          <a:bodyPr lIns="90488" tIns="44450" rIns="90488" bIns="44450" anchor="ctr"/>
          <a:lstStyle/>
          <a:p>
            <a:pPr eaLnBrk="1" hangingPunct="1">
              <a:buFont typeface="Monotype Sorts"/>
              <a:buNone/>
            </a:pPr>
            <a:r>
              <a:rPr lang="en-US" altLang="en-US" sz="4400" b="1">
                <a:solidFill>
                  <a:srgbClr val="000000"/>
                </a:solidFill>
                <a:effectLst/>
              </a:rPr>
              <a:t>A Study of the Book of Leviticus</a:t>
            </a:r>
          </a:p>
        </p:txBody>
      </p:sp>
      <p:sp>
        <p:nvSpPr>
          <p:cNvPr id="6" name="Rectangle 3"/>
          <p:cNvSpPr txBox="1">
            <a:spLocks noChangeArrowheads="1"/>
          </p:cNvSpPr>
          <p:nvPr/>
        </p:nvSpPr>
        <p:spPr bwMode="auto">
          <a:xfrm>
            <a:off x="0" y="5562600"/>
            <a:ext cx="6400800" cy="1295400"/>
          </a:xfrm>
          <a:prstGeom prst="rect">
            <a:avLst/>
          </a:prstGeom>
          <a:solidFill>
            <a:srgbClr val="FFFF00"/>
          </a:solidFill>
          <a:ln w="9525">
            <a:noFill/>
            <a:miter lim="800000"/>
            <a:headEnd/>
            <a:tailEnd/>
          </a:ln>
          <a:effectLst/>
        </p:spPr>
        <p:txBody>
          <a:bodyPr lIns="90488" tIns="44450" rIns="90488" bIns="44450" anchor="ctr"/>
          <a:lstStyle>
            <a:lvl1pPr marL="0" indent="0" algn="ctr" rtl="0" eaLnBrk="0" fontAlgn="base" hangingPunct="0">
              <a:spcBef>
                <a:spcPct val="20000"/>
              </a:spcBef>
              <a:spcAft>
                <a:spcPct val="0"/>
              </a:spcAft>
              <a:buClr>
                <a:schemeClr val="hlink"/>
              </a:buClr>
              <a:buSzPct val="120000"/>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a:lstStyle>
          <a:p>
            <a:pPr eaLnBrk="1" hangingPunct="1">
              <a:buClr>
                <a:srgbClr val="FFCC00"/>
              </a:buClr>
              <a:buFont typeface="Monotype Sorts" pitchFamily="2" charset="2"/>
              <a:buNone/>
              <a:defRPr/>
            </a:pPr>
            <a:r>
              <a:rPr lang="en-US" b="1" kern="0" dirty="0">
                <a:solidFill>
                  <a:srgbClr val="000000"/>
                </a:solidFill>
                <a:effectLst/>
                <a:latin typeface="Arial" panose="020B0604020202020204" pitchFamily="34" charset="0"/>
                <a:cs typeface="Arial" panose="020B0604020202020204" pitchFamily="34" charset="0"/>
              </a:rPr>
              <a:t>Two Main Objectives</a:t>
            </a:r>
          </a:p>
          <a:p>
            <a:pPr marL="342900" indent="-342900" algn="l" eaLnBrk="1" hangingPunct="1">
              <a:buClr>
                <a:srgbClr val="FF0000"/>
              </a:buClr>
              <a:buFont typeface="Wingdings" panose="05000000000000000000" pitchFamily="2" charset="2"/>
              <a:buChar char="S"/>
              <a:defRPr/>
            </a:pPr>
            <a:r>
              <a:rPr lang="en-US" sz="2400" b="1" kern="0" dirty="0">
                <a:solidFill>
                  <a:srgbClr val="000000"/>
                </a:solidFill>
                <a:effectLst/>
                <a:latin typeface="Arial" panose="020B0604020202020204" pitchFamily="34" charset="0"/>
                <a:cs typeface="Arial" panose="020B0604020202020204" pitchFamily="34" charset="0"/>
              </a:rPr>
              <a:t>Encourage reading of “harder” texts</a:t>
            </a:r>
          </a:p>
          <a:p>
            <a:pPr marL="342900" indent="-342900" algn="l" eaLnBrk="1" hangingPunct="1">
              <a:buClr>
                <a:srgbClr val="FF0000"/>
              </a:buClr>
              <a:buFont typeface="Wingdings" panose="05000000000000000000" pitchFamily="2" charset="2"/>
              <a:buChar char="S"/>
              <a:defRPr/>
            </a:pPr>
            <a:r>
              <a:rPr lang="en-US" sz="2400" b="1" kern="0" dirty="0">
                <a:solidFill>
                  <a:srgbClr val="000000"/>
                </a:solidFill>
                <a:effectLst/>
                <a:latin typeface="Arial" panose="020B0604020202020204" pitchFamily="34" charset="0"/>
                <a:cs typeface="Arial" panose="020B0604020202020204" pitchFamily="34" charset="0"/>
              </a:rPr>
              <a:t>Strive for a closer relationship with God</a:t>
            </a:r>
          </a:p>
        </p:txBody>
      </p:sp>
      <p:sp>
        <p:nvSpPr>
          <p:cNvPr id="7" name="TextBox 3"/>
          <p:cNvSpPr txBox="1">
            <a:spLocks noChangeArrowheads="1"/>
          </p:cNvSpPr>
          <p:nvPr/>
        </p:nvSpPr>
        <p:spPr bwMode="auto">
          <a:xfrm>
            <a:off x="6400800" y="5562600"/>
            <a:ext cx="2743200" cy="120032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120000"/>
              <a:buChar char="•"/>
              <a:defRPr sz="3200">
                <a:solidFill>
                  <a:schemeClr val="tx1"/>
                </a:solidFill>
                <a:latin typeface="Tahoma" pitchFamily="34" charset="0"/>
              </a:defRPr>
            </a:lvl1pPr>
            <a:lvl2pPr marL="742950" indent="-285750" eaLnBrk="0" hangingPunct="0">
              <a:spcBef>
                <a:spcPct val="20000"/>
              </a:spcBef>
              <a:buFont typeface="Tahoma" pitchFamily="34" charset="0"/>
              <a:buChar char="–"/>
              <a:defRPr sz="2800">
                <a:solidFill>
                  <a:schemeClr val="tx1"/>
                </a:solidFill>
                <a:latin typeface="Tahoma" pitchFamily="34" charset="0"/>
              </a:defRPr>
            </a:lvl2pPr>
            <a:lvl3pPr marL="1143000" indent="-228600" eaLnBrk="0" hangingPunct="0">
              <a:spcBef>
                <a:spcPct val="20000"/>
              </a:spcBef>
              <a:buClr>
                <a:schemeClr val="hlink"/>
              </a:buClr>
              <a:buSzPct val="120000"/>
              <a:buChar char="•"/>
              <a:defRPr sz="2400">
                <a:solidFill>
                  <a:schemeClr val="tx1"/>
                </a:solidFill>
                <a:latin typeface="Tahoma" pitchFamily="34" charset="0"/>
              </a:defRPr>
            </a:lvl3pPr>
            <a:lvl4pPr marL="1600200" indent="-228600" eaLnBrk="0" hangingPunct="0">
              <a:spcBef>
                <a:spcPct val="20000"/>
              </a:spcBef>
              <a:buFont typeface="Tahoma" pitchFamily="34" charset="0"/>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Wingdings" pitchFamily="2" charset="2"/>
              <a:buChar char="v"/>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9pPr>
          </a:lstStyle>
          <a:p>
            <a:pPr>
              <a:spcBef>
                <a:spcPct val="0"/>
              </a:spcBef>
              <a:buClrTx/>
              <a:buSzTx/>
              <a:buFontTx/>
              <a:buNone/>
            </a:pPr>
            <a:r>
              <a:rPr lang="en-US" altLang="en-US" sz="1800" dirty="0"/>
              <a:t>La Vista - 2016</a:t>
            </a:r>
          </a:p>
          <a:p>
            <a:pPr>
              <a:spcBef>
                <a:spcPct val="0"/>
              </a:spcBef>
              <a:buClrTx/>
              <a:buSzTx/>
              <a:buFontTx/>
              <a:buNone/>
            </a:pPr>
            <a:r>
              <a:rPr lang="en-US" altLang="en-US" sz="1800" dirty="0"/>
              <a:t>Joe Works</a:t>
            </a:r>
          </a:p>
          <a:p>
            <a:pPr>
              <a:spcBef>
                <a:spcPct val="0"/>
              </a:spcBef>
              <a:buClrTx/>
              <a:buSzTx/>
              <a:buFontTx/>
              <a:buNone/>
            </a:pPr>
            <a:r>
              <a:rPr lang="en-US" altLang="en-US" sz="1800" dirty="0"/>
              <a:t>201-398-8438</a:t>
            </a:r>
          </a:p>
          <a:p>
            <a:pPr>
              <a:spcBef>
                <a:spcPct val="0"/>
              </a:spcBef>
              <a:buClrTx/>
              <a:buSzTx/>
              <a:buFontTx/>
              <a:buNone/>
            </a:pPr>
            <a:r>
              <a:rPr lang="en-US" altLang="en-US" sz="1800" dirty="0"/>
              <a:t>Lilpreacherjoe@aol.com</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p:txBody>
          <a:bodyPr lIns="90488" tIns="44450" rIns="90488" bIns="44450" anchorCtr="0"/>
          <a:lstStyle/>
          <a:p>
            <a:pPr eaLnBrk="1" hangingPunct="1">
              <a:defRPr/>
            </a:pPr>
            <a:r>
              <a:rPr lang="en-US" sz="5400" b="1" dirty="0">
                <a:solidFill>
                  <a:srgbClr val="FFFF00"/>
                </a:solidFill>
              </a:rPr>
              <a:t>Accepted by God</a:t>
            </a:r>
            <a:endParaRPr lang="en-US" sz="5400" b="1" dirty="0"/>
          </a:p>
        </p:txBody>
      </p:sp>
      <p:sp>
        <p:nvSpPr>
          <p:cNvPr id="53251" name="Rectangle 3"/>
          <p:cNvSpPr>
            <a:spLocks noGrp="1" noChangeArrowheads="1"/>
          </p:cNvSpPr>
          <p:nvPr>
            <p:ph type="subTitle" idx="1"/>
          </p:nvPr>
        </p:nvSpPr>
        <p:spPr/>
        <p:txBody>
          <a:bodyPr lIns="90488" tIns="44450" rIns="90488" bIns="44450"/>
          <a:lstStyle/>
          <a:p>
            <a:pPr eaLnBrk="1" hangingPunct="1">
              <a:buFont typeface="Monotype Sorts" pitchFamily="2" charset="2"/>
              <a:buNone/>
              <a:defRPr/>
            </a:pPr>
            <a:r>
              <a:rPr lang="en-US" sz="4000" dirty="0"/>
              <a:t>Leviticus 1-7</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p:cTn id="7" dur="2000" fill="hold"/>
                                        <p:tgtEl>
                                          <p:spTgt spid="53250"/>
                                        </p:tgtEl>
                                        <p:attrNameLst>
                                          <p:attrName>ppt_w</p:attrName>
                                        </p:attrNameLst>
                                      </p:cBhvr>
                                      <p:tavLst>
                                        <p:tav tm="0">
                                          <p:val>
                                            <p:strVal val="#ppt_w*2.5"/>
                                          </p:val>
                                        </p:tav>
                                        <p:tav tm="100000">
                                          <p:val>
                                            <p:strVal val="#ppt_w"/>
                                          </p:val>
                                        </p:tav>
                                      </p:tavLst>
                                    </p:anim>
                                    <p:anim calcmode="lin" valueType="num">
                                      <p:cBhvr>
                                        <p:cTn id="8" dur="2000" fill="hold"/>
                                        <p:tgtEl>
                                          <p:spTgt spid="53250"/>
                                        </p:tgtEl>
                                        <p:attrNameLst>
                                          <p:attrName>ppt_h</p:attrName>
                                        </p:attrNameLst>
                                      </p:cBhvr>
                                      <p:tavLst>
                                        <p:tav tm="0">
                                          <p:val>
                                            <p:strVal val="#ppt_h"/>
                                          </p:val>
                                        </p:tav>
                                        <p:tav tm="100000">
                                          <p:val>
                                            <p:strVal val="#ppt_h"/>
                                          </p:val>
                                        </p:tav>
                                      </p:tavLst>
                                    </p:anim>
                                    <p:anim calcmode="lin" valueType="num">
                                      <p:cBhvr>
                                        <p:cTn id="9" dur="2000" fill="hold"/>
                                        <p:tgtEl>
                                          <p:spTgt spid="532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532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53250"/>
                                        </p:tgtEl>
                                      </p:cBhvr>
                                    </p:animEffect>
                                  </p:childTnLst>
                                </p:cTn>
                              </p:par>
                            </p:childTnLst>
                          </p:cTn>
                        </p:par>
                        <p:par>
                          <p:cTn id="12" fill="hold" nodeType="afterGroup">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53251">
                                            <p:txEl>
                                              <p:pRg st="0" end="0"/>
                                            </p:txEl>
                                          </p:spTgt>
                                        </p:tgtEl>
                                        <p:attrNameLst>
                                          <p:attrName>style.visibility</p:attrName>
                                        </p:attrNameLst>
                                      </p:cBhvr>
                                      <p:to>
                                        <p:strVal val="visible"/>
                                      </p:to>
                                    </p:set>
                                    <p:animEffect transition="in" filter="wipe(up)">
                                      <p:cBhvr>
                                        <p:cTn id="15" dur="3000"/>
                                        <p:tgtEl>
                                          <p:spTgt spid="532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0" y="858838"/>
            <a:ext cx="9144000" cy="4953000"/>
          </a:xfrm>
        </p:spPr>
        <p:txBody>
          <a:bodyPr lIns="90488" tIns="44450" rIns="90488" bIns="44450"/>
          <a:lstStyle/>
          <a:p>
            <a:pPr algn="ctr" eaLnBrk="1" hangingPunct="1">
              <a:buFontTx/>
              <a:buNone/>
            </a:pPr>
            <a:r>
              <a:rPr lang="en-US" altLang="en-US" u="sng">
                <a:solidFill>
                  <a:srgbClr val="FFC000"/>
                </a:solidFill>
                <a:effectLst/>
                <a:latin typeface="Arial" pitchFamily="34" charset="0"/>
                <a:cs typeface="Arial" pitchFamily="34" charset="0"/>
              </a:rPr>
              <a:t>“for the children of Israel on Mount Sinai” (27:34)</a:t>
            </a:r>
          </a:p>
          <a:p>
            <a:pPr eaLnBrk="1" hangingPunct="1">
              <a:buClr>
                <a:srgbClr val="FF0000"/>
              </a:buClr>
              <a:buFont typeface="Wingdings" pitchFamily="2" charset="2"/>
              <a:buChar char="S"/>
            </a:pPr>
            <a:endParaRPr lang="en-US" altLang="en-US" sz="2800">
              <a:effectLst/>
              <a:latin typeface="Arial" pitchFamily="34" charset="0"/>
              <a:cs typeface="Arial" pitchFamily="34" charset="0"/>
            </a:endParaRPr>
          </a:p>
          <a:p>
            <a:pPr eaLnBrk="1" hangingPunct="1">
              <a:buClr>
                <a:srgbClr val="FF0000"/>
              </a:buClr>
              <a:buFont typeface="Wingdings" pitchFamily="2" charset="2"/>
              <a:buChar char="S"/>
            </a:pPr>
            <a:r>
              <a:rPr lang="en-US" altLang="en-US" sz="2800">
                <a:effectLst/>
                <a:latin typeface="Arial" pitchFamily="34" charset="0"/>
                <a:cs typeface="Arial" pitchFamily="34" charset="0"/>
              </a:rPr>
              <a:t>Burnt		Consecration	</a:t>
            </a:r>
            <a:r>
              <a:rPr lang="en-US" altLang="en-US" sz="2800">
                <a:solidFill>
                  <a:srgbClr val="FFC000"/>
                </a:solidFill>
                <a:effectLst/>
                <a:latin typeface="Arial" pitchFamily="34" charset="0"/>
                <a:cs typeface="Arial" pitchFamily="34" charset="0"/>
              </a:rPr>
              <a:t>1; 6:8-13</a:t>
            </a:r>
          </a:p>
          <a:p>
            <a:pPr eaLnBrk="1" hangingPunct="1">
              <a:buClr>
                <a:srgbClr val="FF0000"/>
              </a:buClr>
              <a:buFont typeface="Wingdings" pitchFamily="2" charset="2"/>
              <a:buChar char="S"/>
            </a:pPr>
            <a:r>
              <a:rPr lang="en-US" altLang="en-US" sz="2800">
                <a:effectLst/>
                <a:latin typeface="Arial" pitchFamily="34" charset="0"/>
                <a:cs typeface="Arial" pitchFamily="34" charset="0"/>
              </a:rPr>
              <a:t>Grain		Dedication		</a:t>
            </a:r>
            <a:r>
              <a:rPr lang="en-US" altLang="en-US" sz="2800">
                <a:solidFill>
                  <a:srgbClr val="FFC000"/>
                </a:solidFill>
                <a:effectLst/>
                <a:latin typeface="Arial" pitchFamily="34" charset="0"/>
                <a:cs typeface="Arial" pitchFamily="34" charset="0"/>
              </a:rPr>
              <a:t>2; 6:14-23</a:t>
            </a:r>
          </a:p>
          <a:p>
            <a:pPr eaLnBrk="1" hangingPunct="1">
              <a:buClr>
                <a:srgbClr val="FF0000"/>
              </a:buClr>
              <a:buFont typeface="Wingdings" pitchFamily="2" charset="2"/>
              <a:buChar char="S"/>
            </a:pPr>
            <a:r>
              <a:rPr lang="en-US" altLang="en-US" sz="2800">
                <a:effectLst/>
                <a:latin typeface="Arial" pitchFamily="34" charset="0"/>
                <a:cs typeface="Arial" pitchFamily="34" charset="0"/>
              </a:rPr>
              <a:t>Peace		Communion	</a:t>
            </a:r>
            <a:r>
              <a:rPr lang="en-US" altLang="en-US" sz="2800">
                <a:solidFill>
                  <a:srgbClr val="FFC000"/>
                </a:solidFill>
                <a:effectLst/>
                <a:latin typeface="Arial" pitchFamily="34" charset="0"/>
                <a:cs typeface="Arial" pitchFamily="34" charset="0"/>
              </a:rPr>
              <a:t>3; 7:11-21</a:t>
            </a:r>
          </a:p>
          <a:p>
            <a:pPr eaLnBrk="1" hangingPunct="1">
              <a:buClr>
                <a:srgbClr val="FF0000"/>
              </a:buClr>
              <a:buFont typeface="Wingdings" pitchFamily="2" charset="2"/>
              <a:buChar char="S"/>
            </a:pPr>
            <a:r>
              <a:rPr lang="en-US" altLang="en-US" sz="2800">
                <a:effectLst/>
                <a:latin typeface="Arial" pitchFamily="34" charset="0"/>
                <a:cs typeface="Arial" pitchFamily="34" charset="0"/>
              </a:rPr>
              <a:t>Sin			Guilt			</a:t>
            </a:r>
            <a:r>
              <a:rPr lang="en-US" altLang="en-US" sz="2800">
                <a:solidFill>
                  <a:srgbClr val="FFC000"/>
                </a:solidFill>
                <a:effectLst/>
                <a:latin typeface="Arial" pitchFamily="34" charset="0"/>
                <a:cs typeface="Arial" pitchFamily="34" charset="0"/>
              </a:rPr>
              <a:t>4:1-5:13; 6:24-30</a:t>
            </a:r>
          </a:p>
          <a:p>
            <a:pPr eaLnBrk="1" hangingPunct="1">
              <a:buClr>
                <a:srgbClr val="FF0000"/>
              </a:buClr>
              <a:buFont typeface="Wingdings" pitchFamily="2" charset="2"/>
              <a:buChar char="S"/>
            </a:pPr>
            <a:r>
              <a:rPr lang="en-US" altLang="en-US" sz="2800">
                <a:effectLst/>
                <a:latin typeface="Arial" pitchFamily="34" charset="0"/>
                <a:cs typeface="Arial" pitchFamily="34" charset="0"/>
              </a:rPr>
              <a:t>Trespass		Restoration		</a:t>
            </a:r>
            <a:r>
              <a:rPr lang="en-US" altLang="en-US" sz="2800">
                <a:solidFill>
                  <a:srgbClr val="FFC000"/>
                </a:solidFill>
                <a:effectLst/>
                <a:latin typeface="Arial" pitchFamily="34" charset="0"/>
                <a:cs typeface="Arial" pitchFamily="34" charset="0"/>
              </a:rPr>
              <a:t>5:14-6:7; 7:1-10</a:t>
            </a:r>
          </a:p>
        </p:txBody>
      </p:sp>
      <p:sp>
        <p:nvSpPr>
          <p:cNvPr id="8" name="Title 1"/>
          <p:cNvSpPr txBox="1">
            <a:spLocks/>
          </p:cNvSpPr>
          <p:nvPr/>
        </p:nvSpPr>
        <p:spPr bwMode="auto">
          <a:xfrm>
            <a:off x="0" y="0"/>
            <a:ext cx="9144000" cy="838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kern="0" dirty="0">
                <a:solidFill>
                  <a:srgbClr val="000000"/>
                </a:solidFill>
                <a:latin typeface="Arial"/>
              </a:rPr>
              <a:t>Those Boring Sacrifices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42" fill="hold" grpId="0"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barn(outHorizontal)">
                                      <p:cBhvr>
                                        <p:cTn id="14" dur="500"/>
                                        <p:tgtEl>
                                          <p:spTgt spid="9219">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42"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Effect transition="in" filter="barn(outHorizontal)">
                                      <p:cBhvr>
                                        <p:cTn id="19" dur="500"/>
                                        <p:tgtEl>
                                          <p:spTgt spid="9219">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42" fill="hold" grpId="0" nodeType="clickEffect">
                                  <p:stCondLst>
                                    <p:cond delay="0"/>
                                  </p:stCondLst>
                                  <p:childTnLst>
                                    <p:set>
                                      <p:cBhvr>
                                        <p:cTn id="23" dur="1" fill="hold">
                                          <p:stCondLst>
                                            <p:cond delay="0"/>
                                          </p:stCondLst>
                                        </p:cTn>
                                        <p:tgtEl>
                                          <p:spTgt spid="9219">
                                            <p:txEl>
                                              <p:pRg st="3" end="3"/>
                                            </p:txEl>
                                          </p:spTgt>
                                        </p:tgtEl>
                                        <p:attrNameLst>
                                          <p:attrName>style.visibility</p:attrName>
                                        </p:attrNameLst>
                                      </p:cBhvr>
                                      <p:to>
                                        <p:strVal val="visible"/>
                                      </p:to>
                                    </p:set>
                                    <p:animEffect transition="in" filter="barn(outHorizontal)">
                                      <p:cBhvr>
                                        <p:cTn id="24" dur="500"/>
                                        <p:tgtEl>
                                          <p:spTgt spid="9219">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42" fill="hold" grpId="0" nodeType="clickEffect">
                                  <p:stCondLst>
                                    <p:cond delay="0"/>
                                  </p:stCondLst>
                                  <p:childTnLst>
                                    <p:set>
                                      <p:cBhvr>
                                        <p:cTn id="28" dur="1" fill="hold">
                                          <p:stCondLst>
                                            <p:cond delay="0"/>
                                          </p:stCondLst>
                                        </p:cTn>
                                        <p:tgtEl>
                                          <p:spTgt spid="9219">
                                            <p:txEl>
                                              <p:pRg st="4" end="4"/>
                                            </p:txEl>
                                          </p:spTgt>
                                        </p:tgtEl>
                                        <p:attrNameLst>
                                          <p:attrName>style.visibility</p:attrName>
                                        </p:attrNameLst>
                                      </p:cBhvr>
                                      <p:to>
                                        <p:strVal val="visible"/>
                                      </p:to>
                                    </p:set>
                                    <p:animEffect transition="in" filter="barn(outHorizontal)">
                                      <p:cBhvr>
                                        <p:cTn id="29" dur="500"/>
                                        <p:tgtEl>
                                          <p:spTgt spid="9219">
                                            <p:txEl>
                                              <p:pRg st="4" end="4"/>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42" fill="hold" grpId="0" nodeType="clickEffect">
                                  <p:stCondLst>
                                    <p:cond delay="0"/>
                                  </p:stCondLst>
                                  <p:childTnLst>
                                    <p:set>
                                      <p:cBhvr>
                                        <p:cTn id="33" dur="1" fill="hold">
                                          <p:stCondLst>
                                            <p:cond delay="0"/>
                                          </p:stCondLst>
                                        </p:cTn>
                                        <p:tgtEl>
                                          <p:spTgt spid="9219">
                                            <p:txEl>
                                              <p:pRg st="5" end="5"/>
                                            </p:txEl>
                                          </p:spTgt>
                                        </p:tgtEl>
                                        <p:attrNameLst>
                                          <p:attrName>style.visibility</p:attrName>
                                        </p:attrNameLst>
                                      </p:cBhvr>
                                      <p:to>
                                        <p:strVal val="visible"/>
                                      </p:to>
                                    </p:set>
                                    <p:animEffect transition="in" filter="barn(outHorizontal)">
                                      <p:cBhvr>
                                        <p:cTn id="34" dur="500"/>
                                        <p:tgtEl>
                                          <p:spTgt spid="9219">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42" fill="hold" grpId="0" nodeType="clickEffect">
                                  <p:stCondLst>
                                    <p:cond delay="0"/>
                                  </p:stCondLst>
                                  <p:childTnLst>
                                    <p:set>
                                      <p:cBhvr>
                                        <p:cTn id="38" dur="1" fill="hold">
                                          <p:stCondLst>
                                            <p:cond delay="0"/>
                                          </p:stCondLst>
                                        </p:cTn>
                                        <p:tgtEl>
                                          <p:spTgt spid="9219">
                                            <p:txEl>
                                              <p:pRg st="6" end="6"/>
                                            </p:txEl>
                                          </p:spTgt>
                                        </p:tgtEl>
                                        <p:attrNameLst>
                                          <p:attrName>style.visibility</p:attrName>
                                        </p:attrNameLst>
                                      </p:cBhvr>
                                      <p:to>
                                        <p:strVal val="visible"/>
                                      </p:to>
                                    </p:set>
                                    <p:animEffect transition="in" filter="barn(outHorizontal)">
                                      <p:cBhvr>
                                        <p:cTn id="39" dur="500"/>
                                        <p:tgtEl>
                                          <p:spTgt spid="9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0" y="838200"/>
            <a:ext cx="9144000" cy="6019800"/>
          </a:xfrm>
        </p:spPr>
        <p:txBody>
          <a:bodyPr lIns="90488" tIns="44450" rIns="90488" bIns="44450"/>
          <a:lstStyle/>
          <a:p>
            <a:pPr eaLnBrk="1" hangingPunct="1">
              <a:buClr>
                <a:srgbClr val="FF0000"/>
              </a:buClr>
              <a:buFont typeface="Wingdings" pitchFamily="2" charset="2"/>
              <a:buChar char="S"/>
            </a:pPr>
            <a:r>
              <a:rPr lang="en-US" altLang="en-US" sz="2800">
                <a:effectLst/>
                <a:latin typeface="Arial" pitchFamily="34" charset="0"/>
                <a:cs typeface="Arial" pitchFamily="34" charset="0"/>
              </a:rPr>
              <a:t>1:9, 13, 17; 2:2, 9, 12; 3:5, 16; 4:31; 6:15, 21</a:t>
            </a:r>
          </a:p>
          <a:p>
            <a:pPr eaLnBrk="1" hangingPunct="1">
              <a:buClr>
                <a:srgbClr val="FF0000"/>
              </a:buClr>
              <a:buFont typeface="Wingdings" pitchFamily="2" charset="2"/>
              <a:buChar char="S"/>
            </a:pPr>
            <a:r>
              <a:rPr lang="en-US" altLang="en-US" sz="2800">
                <a:effectLst/>
                <a:latin typeface="Arial" pitchFamily="34" charset="0"/>
                <a:cs typeface="Arial" pitchFamily="34" charset="0"/>
              </a:rPr>
              <a:t>Noah’s sacrifice		</a:t>
            </a:r>
            <a:r>
              <a:rPr lang="en-US" altLang="en-US" sz="2800">
                <a:solidFill>
                  <a:srgbClr val="FFC000"/>
                </a:solidFill>
                <a:effectLst/>
                <a:latin typeface="Arial" pitchFamily="34" charset="0"/>
                <a:cs typeface="Arial" pitchFamily="34" charset="0"/>
              </a:rPr>
              <a:t>Genesis 8:20-21</a:t>
            </a:r>
          </a:p>
          <a:p>
            <a:pPr eaLnBrk="1" hangingPunct="1">
              <a:buClr>
                <a:srgbClr val="FF0000"/>
              </a:buClr>
              <a:buFont typeface="Wingdings" pitchFamily="2" charset="2"/>
              <a:buChar char="S"/>
            </a:pPr>
            <a:r>
              <a:rPr lang="en-US" altLang="en-US" sz="2800">
                <a:effectLst/>
                <a:latin typeface="Arial" pitchFamily="34" charset="0"/>
                <a:cs typeface="Arial" pitchFamily="34" charset="0"/>
              </a:rPr>
              <a:t>Offering of Christ		</a:t>
            </a:r>
            <a:r>
              <a:rPr lang="en-US" altLang="en-US" sz="2800">
                <a:solidFill>
                  <a:schemeClr val="hlink"/>
                </a:solidFill>
                <a:effectLst/>
                <a:latin typeface="Arial" pitchFamily="34" charset="0"/>
                <a:cs typeface="Arial" pitchFamily="34" charset="0"/>
              </a:rPr>
              <a:t>Ephesians 5:2</a:t>
            </a:r>
          </a:p>
          <a:p>
            <a:pPr eaLnBrk="1" hangingPunct="1">
              <a:buClr>
                <a:srgbClr val="FF0000"/>
              </a:buClr>
              <a:buFont typeface="Wingdings" pitchFamily="2" charset="2"/>
              <a:buChar char="S"/>
            </a:pPr>
            <a:r>
              <a:rPr lang="en-US" altLang="en-US" sz="2800">
                <a:effectLst/>
                <a:latin typeface="Arial" pitchFamily="34" charset="0"/>
                <a:cs typeface="Arial" pitchFamily="34" charset="0"/>
              </a:rPr>
              <a:t>The contribution		</a:t>
            </a:r>
            <a:r>
              <a:rPr lang="en-US" altLang="en-US" sz="2800">
                <a:solidFill>
                  <a:schemeClr val="hlink"/>
                </a:solidFill>
                <a:effectLst/>
                <a:latin typeface="Arial" pitchFamily="34" charset="0"/>
                <a:cs typeface="Arial" pitchFamily="34" charset="0"/>
              </a:rPr>
              <a:t>Philippians 4:18</a:t>
            </a:r>
          </a:p>
          <a:p>
            <a:pPr eaLnBrk="1" hangingPunct="1">
              <a:buClr>
                <a:srgbClr val="FF0000"/>
              </a:buClr>
              <a:buFont typeface="Wingdings" pitchFamily="2" charset="2"/>
              <a:buChar char="S"/>
            </a:pPr>
            <a:r>
              <a:rPr lang="en-US" altLang="en-US" sz="2800">
                <a:effectLst/>
                <a:latin typeface="Arial" pitchFamily="34" charset="0"/>
                <a:cs typeface="Arial" pitchFamily="34" charset="0"/>
              </a:rPr>
              <a:t>Singing	</a:t>
            </a:r>
            <a:r>
              <a:rPr lang="en-US" altLang="en-US" sz="2800">
                <a:solidFill>
                  <a:schemeClr val="hlink"/>
                </a:solidFill>
                <a:effectLst/>
                <a:latin typeface="Arial" pitchFamily="34" charset="0"/>
                <a:cs typeface="Arial" pitchFamily="34" charset="0"/>
              </a:rPr>
              <a:t>			Hebrews 13:15</a:t>
            </a:r>
          </a:p>
        </p:txBody>
      </p:sp>
      <p:sp>
        <p:nvSpPr>
          <p:cNvPr id="4" name="TextBox 3"/>
          <p:cNvSpPr txBox="1">
            <a:spLocks noChangeArrowheads="1"/>
          </p:cNvSpPr>
          <p:nvPr/>
        </p:nvSpPr>
        <p:spPr bwMode="auto">
          <a:xfrm>
            <a:off x="0" y="5657850"/>
            <a:ext cx="9144000" cy="12001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120000"/>
              <a:buChar char="•"/>
              <a:defRPr sz="3200">
                <a:solidFill>
                  <a:schemeClr val="tx1"/>
                </a:solidFill>
                <a:latin typeface="Tahoma" pitchFamily="34" charset="0"/>
              </a:defRPr>
            </a:lvl1pPr>
            <a:lvl2pPr marL="742950" indent="-285750" eaLnBrk="0" hangingPunct="0">
              <a:spcBef>
                <a:spcPct val="20000"/>
              </a:spcBef>
              <a:buFont typeface="Tahoma" pitchFamily="34" charset="0"/>
              <a:buChar char="–"/>
              <a:defRPr sz="2800">
                <a:solidFill>
                  <a:schemeClr val="tx1"/>
                </a:solidFill>
                <a:latin typeface="Tahoma" pitchFamily="34" charset="0"/>
              </a:defRPr>
            </a:lvl2pPr>
            <a:lvl3pPr marL="1143000" indent="-228600" eaLnBrk="0" hangingPunct="0">
              <a:spcBef>
                <a:spcPct val="20000"/>
              </a:spcBef>
              <a:buClr>
                <a:schemeClr val="hlink"/>
              </a:buClr>
              <a:buSzPct val="120000"/>
              <a:buChar char="•"/>
              <a:defRPr sz="2400">
                <a:solidFill>
                  <a:schemeClr val="tx1"/>
                </a:solidFill>
                <a:latin typeface="Tahoma" pitchFamily="34" charset="0"/>
              </a:defRPr>
            </a:lvl3pPr>
            <a:lvl4pPr marL="1600200" indent="-228600" eaLnBrk="0" hangingPunct="0">
              <a:spcBef>
                <a:spcPct val="20000"/>
              </a:spcBef>
              <a:buFont typeface="Tahoma" pitchFamily="34" charset="0"/>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Wingdings" pitchFamily="2" charset="2"/>
              <a:buChar char="v"/>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9pPr>
          </a:lstStyle>
          <a:p>
            <a:pPr algn="just">
              <a:spcBef>
                <a:spcPct val="0"/>
              </a:spcBef>
              <a:buClrTx/>
              <a:buSzTx/>
              <a:buFontTx/>
              <a:buNone/>
            </a:pPr>
            <a:r>
              <a:rPr lang="en-US" altLang="en-US" sz="2400">
                <a:solidFill>
                  <a:srgbClr val="000000"/>
                </a:solidFill>
              </a:rPr>
              <a:t>“I beseech you therefore, brethren, by the mercies of God, that you present your bodies a living sacrifice, holy, acceptable to God, which is your reasonable service.” </a:t>
            </a:r>
            <a:r>
              <a:rPr lang="en-US" altLang="en-US" sz="2200">
                <a:solidFill>
                  <a:srgbClr val="000000"/>
                </a:solidFill>
              </a:rPr>
              <a:t>			Romans 12:1</a:t>
            </a:r>
          </a:p>
        </p:txBody>
      </p:sp>
      <p:sp>
        <p:nvSpPr>
          <p:cNvPr id="5" name="Title 1"/>
          <p:cNvSpPr txBox="1">
            <a:spLocks/>
          </p:cNvSpPr>
          <p:nvPr/>
        </p:nvSpPr>
        <p:spPr bwMode="auto">
          <a:xfrm>
            <a:off x="0" y="0"/>
            <a:ext cx="9144000" cy="838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kern="0" dirty="0">
                <a:solidFill>
                  <a:srgbClr val="000000"/>
                </a:solidFill>
                <a:latin typeface="Arial"/>
              </a:rPr>
              <a:t>A Sweet Aroma to the LORD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42" fill="hold" grpId="0"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Effect transition="in" filter="barn(outHorizontal)">
                                      <p:cBhvr>
                                        <p:cTn id="14" dur="500"/>
                                        <p:tgtEl>
                                          <p:spTgt spid="1024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42" fill="hold" grpId="0" nodeType="clickEffect">
                                  <p:stCondLst>
                                    <p:cond delay="0"/>
                                  </p:stCondLst>
                                  <p:childTnLst>
                                    <p:set>
                                      <p:cBhvr>
                                        <p:cTn id="18" dur="1" fill="hold">
                                          <p:stCondLst>
                                            <p:cond delay="0"/>
                                          </p:stCondLst>
                                        </p:cTn>
                                        <p:tgtEl>
                                          <p:spTgt spid="10243">
                                            <p:txEl>
                                              <p:pRg st="1" end="1"/>
                                            </p:txEl>
                                          </p:spTgt>
                                        </p:tgtEl>
                                        <p:attrNameLst>
                                          <p:attrName>style.visibility</p:attrName>
                                        </p:attrNameLst>
                                      </p:cBhvr>
                                      <p:to>
                                        <p:strVal val="visible"/>
                                      </p:to>
                                    </p:set>
                                    <p:animEffect transition="in" filter="barn(outHorizontal)">
                                      <p:cBhvr>
                                        <p:cTn id="19" dur="500"/>
                                        <p:tgtEl>
                                          <p:spTgt spid="10243">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42" fill="hold" grpId="0" nodeType="clickEffect">
                                  <p:stCondLst>
                                    <p:cond delay="0"/>
                                  </p:stCondLst>
                                  <p:childTnLst>
                                    <p:set>
                                      <p:cBhvr>
                                        <p:cTn id="23" dur="1" fill="hold">
                                          <p:stCondLst>
                                            <p:cond delay="0"/>
                                          </p:stCondLst>
                                        </p:cTn>
                                        <p:tgtEl>
                                          <p:spTgt spid="10243">
                                            <p:txEl>
                                              <p:pRg st="2" end="2"/>
                                            </p:txEl>
                                          </p:spTgt>
                                        </p:tgtEl>
                                        <p:attrNameLst>
                                          <p:attrName>style.visibility</p:attrName>
                                        </p:attrNameLst>
                                      </p:cBhvr>
                                      <p:to>
                                        <p:strVal val="visible"/>
                                      </p:to>
                                    </p:set>
                                    <p:animEffect transition="in" filter="barn(outHorizontal)">
                                      <p:cBhvr>
                                        <p:cTn id="24" dur="500"/>
                                        <p:tgtEl>
                                          <p:spTgt spid="10243">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42" fill="hold" grpId="0"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Effect transition="in" filter="barn(outHorizontal)">
                                      <p:cBhvr>
                                        <p:cTn id="29" dur="500"/>
                                        <p:tgtEl>
                                          <p:spTgt spid="10243">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42" fill="hold" grpId="0" nodeType="clickEffect">
                                  <p:stCondLst>
                                    <p:cond delay="0"/>
                                  </p:stCondLst>
                                  <p:childTnLst>
                                    <p:set>
                                      <p:cBhvr>
                                        <p:cTn id="33" dur="1" fill="hold">
                                          <p:stCondLst>
                                            <p:cond delay="0"/>
                                          </p:stCondLst>
                                        </p:cTn>
                                        <p:tgtEl>
                                          <p:spTgt spid="10243">
                                            <p:txEl>
                                              <p:pRg st="4" end="4"/>
                                            </p:txEl>
                                          </p:spTgt>
                                        </p:tgtEl>
                                        <p:attrNameLst>
                                          <p:attrName>style.visibility</p:attrName>
                                        </p:attrNameLst>
                                      </p:cBhvr>
                                      <p:to>
                                        <p:strVal val="visible"/>
                                      </p:to>
                                    </p:set>
                                    <p:animEffect transition="in" filter="barn(outHorizontal)">
                                      <p:cBhvr>
                                        <p:cTn id="34" dur="500"/>
                                        <p:tgtEl>
                                          <p:spTgt spid="10243">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dissolve">
                                      <p:cBhvr>
                                        <p:cTn id="3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6350" y="838200"/>
            <a:ext cx="9144000" cy="5791200"/>
          </a:xfrm>
        </p:spPr>
        <p:txBody>
          <a:bodyPr lIns="90488" tIns="44450" rIns="90488" bIns="44450"/>
          <a:lstStyle/>
          <a:p>
            <a:pPr marL="742950" indent="-742950" algn="just" eaLnBrk="1" hangingPunct="1">
              <a:buFont typeface="Tahoma" pitchFamily="34" charset="0"/>
              <a:buAutoNum type="arabicPeriod"/>
            </a:pPr>
            <a:r>
              <a:rPr lang="en-US" altLang="en-US" sz="2400">
                <a:effectLst/>
                <a:latin typeface="Arial" pitchFamily="34" charset="0"/>
                <a:cs typeface="Arial" pitchFamily="34" charset="0"/>
              </a:rPr>
              <a:t>The LORD accepts with pleasure whoever </a:t>
            </a:r>
            <a:r>
              <a:rPr lang="en-US" altLang="en-US" sz="2400" b="1" u="sng">
                <a:effectLst/>
                <a:latin typeface="Arial" pitchFamily="34" charset="0"/>
                <a:cs typeface="Arial" pitchFamily="34" charset="0"/>
              </a:rPr>
              <a:t>comes into his presence</a:t>
            </a:r>
            <a:r>
              <a:rPr lang="en-US" altLang="en-US" sz="2400">
                <a:effectLst/>
                <a:latin typeface="Arial" pitchFamily="34" charset="0"/>
                <a:cs typeface="Arial" pitchFamily="34" charset="0"/>
              </a:rPr>
              <a:t> by substitutionary atonement through the shedding of blood.</a:t>
            </a:r>
          </a:p>
          <a:p>
            <a:pPr marL="742950" indent="-742950" algn="just" eaLnBrk="1" hangingPunct="1">
              <a:buFont typeface="Tahoma" pitchFamily="34" charset="0"/>
              <a:buAutoNum type="arabicPeriod"/>
            </a:pPr>
            <a:r>
              <a:rPr lang="en-US" altLang="en-US" sz="2400">
                <a:effectLst/>
                <a:latin typeface="Arial" pitchFamily="34" charset="0"/>
                <a:cs typeface="Arial" pitchFamily="34" charset="0"/>
              </a:rPr>
              <a:t>Those who are </a:t>
            </a:r>
            <a:r>
              <a:rPr lang="en-US" altLang="en-US" sz="2400" b="1" u="sng">
                <a:effectLst/>
                <a:latin typeface="Arial" pitchFamily="34" charset="0"/>
                <a:cs typeface="Arial" pitchFamily="34" charset="0"/>
              </a:rPr>
              <a:t>loyally dedicated to the covenant</a:t>
            </a:r>
            <a:r>
              <a:rPr lang="en-US" altLang="en-US" sz="2400">
                <a:effectLst/>
                <a:latin typeface="Arial" pitchFamily="34" charset="0"/>
                <a:cs typeface="Arial" pitchFamily="34" charset="0"/>
              </a:rPr>
              <a:t> will offer themselves and the best they have to the LORD.</a:t>
            </a:r>
          </a:p>
          <a:p>
            <a:pPr marL="742950" indent="-742950" algn="just" eaLnBrk="1" hangingPunct="1">
              <a:buFont typeface="Tahoma" pitchFamily="34" charset="0"/>
              <a:buAutoNum type="arabicPeriod"/>
            </a:pPr>
            <a:r>
              <a:rPr lang="en-US" altLang="en-US" sz="2400">
                <a:effectLst/>
                <a:latin typeface="Arial" pitchFamily="34" charset="0"/>
                <a:cs typeface="Arial" pitchFamily="34" charset="0"/>
              </a:rPr>
              <a:t>Those who surrender their hearts to God and come before him on the basis of the shed blood of the sacrifice may </a:t>
            </a:r>
            <a:r>
              <a:rPr lang="en-US" altLang="en-US" sz="2400" b="1" u="sng">
                <a:effectLst/>
                <a:latin typeface="Arial" pitchFamily="34" charset="0"/>
                <a:cs typeface="Arial" pitchFamily="34" charset="0"/>
              </a:rPr>
              <a:t>celebrate being at peace</a:t>
            </a:r>
            <a:r>
              <a:rPr lang="en-US" altLang="en-US" sz="2400">
                <a:effectLst/>
                <a:latin typeface="Arial" pitchFamily="34" charset="0"/>
                <a:cs typeface="Arial" pitchFamily="34" charset="0"/>
              </a:rPr>
              <a:t> with God (in a communal meal).</a:t>
            </a:r>
          </a:p>
          <a:p>
            <a:pPr marL="742950" indent="-742950" algn="just" eaLnBrk="1" hangingPunct="1">
              <a:buFont typeface="Tahoma" pitchFamily="34" charset="0"/>
              <a:buAutoNum type="arabicPeriod"/>
            </a:pPr>
            <a:r>
              <a:rPr lang="en-US" altLang="en-US" sz="2400">
                <a:effectLst/>
                <a:latin typeface="Arial" pitchFamily="34" charset="0"/>
                <a:cs typeface="Arial" pitchFamily="34" charset="0"/>
              </a:rPr>
              <a:t>God will restore the sinner who </a:t>
            </a:r>
            <a:r>
              <a:rPr lang="en-US" altLang="en-US" sz="2400" b="1" u="sng">
                <a:effectLst/>
                <a:latin typeface="Arial" pitchFamily="34" charset="0"/>
                <a:cs typeface="Arial" pitchFamily="34" charset="0"/>
              </a:rPr>
              <a:t>appeals to him for forgiveness</a:t>
            </a:r>
            <a:r>
              <a:rPr lang="en-US" altLang="en-US" sz="2400">
                <a:effectLst/>
                <a:latin typeface="Arial" pitchFamily="34" charset="0"/>
                <a:cs typeface="Arial" pitchFamily="34" charset="0"/>
              </a:rPr>
              <a:t> on the basis of the purifying blood of the sacrifice.</a:t>
            </a:r>
          </a:p>
          <a:p>
            <a:pPr marL="742950" indent="-742950" algn="just" eaLnBrk="1" hangingPunct="1">
              <a:buFont typeface="Tahoma" pitchFamily="34" charset="0"/>
              <a:buAutoNum type="arabicPeriod"/>
            </a:pPr>
            <a:r>
              <a:rPr lang="en-US" altLang="en-US" sz="2400">
                <a:effectLst/>
                <a:latin typeface="Arial" pitchFamily="34" charset="0"/>
                <a:cs typeface="Arial" pitchFamily="34" charset="0"/>
              </a:rPr>
              <a:t>Anyone who becomes aware of obligations left undone or impure contacts left unpurified must </a:t>
            </a:r>
            <a:r>
              <a:rPr lang="en-US" altLang="en-US" sz="2400" b="1" u="sng">
                <a:effectLst/>
                <a:latin typeface="Arial" pitchFamily="34" charset="0"/>
                <a:cs typeface="Arial" pitchFamily="34" charset="0"/>
              </a:rPr>
              <a:t>make confession and find forgiveness</a:t>
            </a:r>
            <a:r>
              <a:rPr lang="en-US" altLang="en-US" sz="2400">
                <a:effectLst/>
                <a:latin typeface="Arial" pitchFamily="34" charset="0"/>
                <a:cs typeface="Arial" pitchFamily="34" charset="0"/>
              </a:rPr>
              <a:t> through God’s provision of atonement.</a:t>
            </a:r>
          </a:p>
          <a:p>
            <a:pPr marL="742950" indent="-742950" algn="r" eaLnBrk="1" hangingPunct="1">
              <a:buFontTx/>
              <a:buNone/>
            </a:pPr>
            <a:r>
              <a:rPr lang="en-US" altLang="en-US" sz="1600">
                <a:effectLst/>
                <a:latin typeface="Arial" pitchFamily="34" charset="0"/>
                <a:cs typeface="Arial" pitchFamily="34" charset="0"/>
              </a:rPr>
              <a:t>Allen P. Ross (Holiness to the LORD) (emphasis mine)</a:t>
            </a:r>
          </a:p>
        </p:txBody>
      </p:sp>
      <p:sp>
        <p:nvSpPr>
          <p:cNvPr id="4" name="Title 1"/>
          <p:cNvSpPr txBox="1">
            <a:spLocks/>
          </p:cNvSpPr>
          <p:nvPr/>
        </p:nvSpPr>
        <p:spPr bwMode="auto">
          <a:xfrm>
            <a:off x="0" y="0"/>
            <a:ext cx="9144000" cy="838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kern="0" dirty="0">
                <a:solidFill>
                  <a:srgbClr val="000000"/>
                </a:solidFill>
                <a:latin typeface="Arial"/>
              </a:rPr>
              <a:t>Why did they offer to God?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16" presetClass="entr" presetSubtype="42" fill="hold" grpId="0" nodeType="withEffect">
                                  <p:stCondLst>
                                    <p:cond delay="0"/>
                                  </p:stCondLst>
                                  <p:childTnLst>
                                    <p:set>
                                      <p:cBhvr>
                                        <p:cTn id="11" dur="1" fill="hold">
                                          <p:stCondLst>
                                            <p:cond delay="0"/>
                                          </p:stCondLst>
                                        </p:cTn>
                                        <p:tgtEl>
                                          <p:spTgt spid="9219">
                                            <p:txEl>
                                              <p:pRg st="5" end="5"/>
                                            </p:txEl>
                                          </p:spTgt>
                                        </p:tgtEl>
                                        <p:attrNameLst>
                                          <p:attrName>style.visibility</p:attrName>
                                        </p:attrNameLst>
                                      </p:cBhvr>
                                      <p:to>
                                        <p:strVal val="visible"/>
                                      </p:to>
                                    </p:set>
                                    <p:animEffect transition="in" filter="barn(outHorizontal)">
                                      <p:cBhvr>
                                        <p:cTn id="12" dur="500"/>
                                        <p:tgtEl>
                                          <p:spTgt spid="9219">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9219">
                                            <p:txEl>
                                              <p:pRg st="0" end="0"/>
                                            </p:txEl>
                                          </p:spTgt>
                                        </p:tgtEl>
                                        <p:attrNameLst>
                                          <p:attrName>style.visibility</p:attrName>
                                        </p:attrNameLst>
                                      </p:cBhvr>
                                      <p:to>
                                        <p:strVal val="visible"/>
                                      </p:to>
                                    </p:set>
                                    <p:animEffect transition="in" filter="barn(outHorizontal)">
                                      <p:cBhvr>
                                        <p:cTn id="17" dur="500"/>
                                        <p:tgtEl>
                                          <p:spTgt spid="921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9219">
                                            <p:txEl>
                                              <p:pRg st="1" end="1"/>
                                            </p:txEl>
                                          </p:spTgt>
                                        </p:tgtEl>
                                        <p:attrNameLst>
                                          <p:attrName>style.visibility</p:attrName>
                                        </p:attrNameLst>
                                      </p:cBhvr>
                                      <p:to>
                                        <p:strVal val="visible"/>
                                      </p:to>
                                    </p:set>
                                    <p:animEffect transition="in" filter="barn(outHorizontal)">
                                      <p:cBhvr>
                                        <p:cTn id="22" dur="500"/>
                                        <p:tgtEl>
                                          <p:spTgt spid="9219">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42" fill="hold" grpId="0" nodeType="clickEffect">
                                  <p:stCondLst>
                                    <p:cond delay="0"/>
                                  </p:stCondLst>
                                  <p:childTnLst>
                                    <p:set>
                                      <p:cBhvr>
                                        <p:cTn id="26" dur="1" fill="hold">
                                          <p:stCondLst>
                                            <p:cond delay="0"/>
                                          </p:stCondLst>
                                        </p:cTn>
                                        <p:tgtEl>
                                          <p:spTgt spid="9219">
                                            <p:txEl>
                                              <p:pRg st="2" end="2"/>
                                            </p:txEl>
                                          </p:spTgt>
                                        </p:tgtEl>
                                        <p:attrNameLst>
                                          <p:attrName>style.visibility</p:attrName>
                                        </p:attrNameLst>
                                      </p:cBhvr>
                                      <p:to>
                                        <p:strVal val="visible"/>
                                      </p:to>
                                    </p:set>
                                    <p:animEffect transition="in" filter="barn(outHorizontal)">
                                      <p:cBhvr>
                                        <p:cTn id="27" dur="500"/>
                                        <p:tgtEl>
                                          <p:spTgt spid="9219">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42" fill="hold" grpId="0" nodeType="clickEffect">
                                  <p:stCondLst>
                                    <p:cond delay="0"/>
                                  </p:stCondLst>
                                  <p:childTnLst>
                                    <p:set>
                                      <p:cBhvr>
                                        <p:cTn id="31" dur="1" fill="hold">
                                          <p:stCondLst>
                                            <p:cond delay="0"/>
                                          </p:stCondLst>
                                        </p:cTn>
                                        <p:tgtEl>
                                          <p:spTgt spid="9219">
                                            <p:txEl>
                                              <p:pRg st="3" end="3"/>
                                            </p:txEl>
                                          </p:spTgt>
                                        </p:tgtEl>
                                        <p:attrNameLst>
                                          <p:attrName>style.visibility</p:attrName>
                                        </p:attrNameLst>
                                      </p:cBhvr>
                                      <p:to>
                                        <p:strVal val="visible"/>
                                      </p:to>
                                    </p:set>
                                    <p:animEffect transition="in" filter="barn(outHorizontal)">
                                      <p:cBhvr>
                                        <p:cTn id="32" dur="500"/>
                                        <p:tgtEl>
                                          <p:spTgt spid="9219">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42" fill="hold" grpId="0" nodeType="clickEffect">
                                  <p:stCondLst>
                                    <p:cond delay="0"/>
                                  </p:stCondLst>
                                  <p:childTnLst>
                                    <p:set>
                                      <p:cBhvr>
                                        <p:cTn id="36" dur="1" fill="hold">
                                          <p:stCondLst>
                                            <p:cond delay="0"/>
                                          </p:stCondLst>
                                        </p:cTn>
                                        <p:tgtEl>
                                          <p:spTgt spid="9219">
                                            <p:txEl>
                                              <p:pRg st="4" end="4"/>
                                            </p:txEl>
                                          </p:spTgt>
                                        </p:tgtEl>
                                        <p:attrNameLst>
                                          <p:attrName>style.visibility</p:attrName>
                                        </p:attrNameLst>
                                      </p:cBhvr>
                                      <p:to>
                                        <p:strVal val="visible"/>
                                      </p:to>
                                    </p:set>
                                    <p:animEffect transition="in" filter="barn(outHorizontal)">
                                      <p:cBhvr>
                                        <p:cTn id="37"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0" y="838200"/>
            <a:ext cx="9144000" cy="4573588"/>
          </a:xfrm>
        </p:spPr>
        <p:txBody>
          <a:bodyPr lIns="90488" tIns="44450" rIns="90488" bIns="44450"/>
          <a:lstStyle/>
          <a:p>
            <a:pPr algn="just" eaLnBrk="1" hangingPunct="1">
              <a:buClr>
                <a:srgbClr val="FF0000"/>
              </a:buClr>
              <a:buFont typeface="Wingdings" panose="05000000000000000000" pitchFamily="2" charset="2"/>
              <a:buChar char="S"/>
              <a:defRPr/>
            </a:pPr>
            <a:r>
              <a:rPr lang="en-US" sz="2800" dirty="0">
                <a:latin typeface="Arial" panose="020B0604020202020204" pitchFamily="34" charset="0"/>
                <a:cs typeface="Arial" panose="020B0604020202020204" pitchFamily="34" charset="0"/>
              </a:rPr>
              <a:t>Burnt	1:4		Atonement </a:t>
            </a:r>
            <a:r>
              <a:rPr lang="en-US" sz="2000" dirty="0">
                <a:latin typeface="Arial" panose="020B0604020202020204" pitchFamily="34" charset="0"/>
                <a:cs typeface="Arial" panose="020B0604020202020204" pitchFamily="34" charset="0"/>
              </a:rPr>
              <a:t>(51/99 times)</a:t>
            </a:r>
          </a:p>
          <a:p>
            <a:pPr algn="just" eaLnBrk="1" hangingPunct="1">
              <a:buClr>
                <a:srgbClr val="FF0000"/>
              </a:buClr>
              <a:buFont typeface="Wingdings" panose="05000000000000000000" pitchFamily="2" charset="2"/>
              <a:buChar char="S"/>
              <a:defRPr/>
            </a:pPr>
            <a:r>
              <a:rPr lang="en-US" sz="2800" dirty="0">
                <a:latin typeface="Arial" panose="020B0604020202020204" pitchFamily="34" charset="0"/>
                <a:cs typeface="Arial" panose="020B0604020202020204" pitchFamily="34" charset="0"/>
              </a:rPr>
              <a:t>Grain	2:13		Salt of the covenant </a:t>
            </a:r>
            <a:r>
              <a:rPr lang="en-US" sz="2000" dirty="0">
                <a:latin typeface="Arial" panose="020B0604020202020204" pitchFamily="34" charset="0"/>
                <a:cs typeface="Arial" panose="020B0604020202020204" pitchFamily="34" charset="0"/>
              </a:rPr>
              <a:t>(2 </a:t>
            </a:r>
            <a:r>
              <a:rPr lang="en-US" sz="2000" dirty="0" err="1">
                <a:latin typeface="Arial" panose="020B0604020202020204" pitchFamily="34" charset="0"/>
                <a:cs typeface="Arial" panose="020B0604020202020204" pitchFamily="34" charset="0"/>
              </a:rPr>
              <a:t>Chr</a:t>
            </a:r>
            <a:r>
              <a:rPr lang="en-US" sz="2000" dirty="0">
                <a:latin typeface="Arial" panose="020B0604020202020204" pitchFamily="34" charset="0"/>
                <a:cs typeface="Arial" panose="020B0604020202020204" pitchFamily="34" charset="0"/>
              </a:rPr>
              <a:t> 13:5)</a:t>
            </a:r>
          </a:p>
          <a:p>
            <a:pPr marL="0" indent="0" algn="just" eaLnBrk="1" hangingPunct="1">
              <a:buClr>
                <a:srgbClr val="FF0000"/>
              </a:buClr>
              <a:buNone/>
              <a:defRPr/>
            </a:pPr>
            <a:r>
              <a:rPr lang="en-US" sz="2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Salt of the earth (Matt 5:13)</a:t>
            </a:r>
          </a:p>
          <a:p>
            <a:pPr algn="just" eaLnBrk="1" hangingPunct="1">
              <a:buClr>
                <a:srgbClr val="FF0000"/>
              </a:buClr>
              <a:buFont typeface="Wingdings" panose="05000000000000000000" pitchFamily="2" charset="2"/>
              <a:buChar char="S"/>
              <a:defRPr/>
            </a:pPr>
            <a:r>
              <a:rPr lang="en-US" sz="2800" dirty="0">
                <a:latin typeface="Arial" panose="020B0604020202020204" pitchFamily="34" charset="0"/>
                <a:cs typeface="Arial" panose="020B0604020202020204" pitchFamily="34" charset="0"/>
              </a:rPr>
              <a:t>Peace	7:12		Sacrifice of thanksgiving</a:t>
            </a:r>
          </a:p>
          <a:p>
            <a:pPr algn="just" eaLnBrk="1" hangingPunct="1">
              <a:buClr>
                <a:srgbClr val="FF0000"/>
              </a:buClr>
              <a:buFont typeface="Wingdings" panose="05000000000000000000" pitchFamily="2" charset="2"/>
              <a:buChar char="S"/>
              <a:defRPr/>
            </a:pPr>
            <a:r>
              <a:rPr lang="en-US" sz="2800" dirty="0">
                <a:latin typeface="Arial" panose="020B0604020202020204" pitchFamily="34" charset="0"/>
                <a:cs typeface="Arial" panose="020B0604020202020204" pitchFamily="34" charset="0"/>
              </a:rPr>
              <a:t>Sin		4:13		Unintentional sins</a:t>
            </a:r>
          </a:p>
          <a:p>
            <a:pPr marL="0" indent="0" algn="just" eaLnBrk="1" hangingPunct="1">
              <a:buClr>
                <a:srgbClr val="FF0000"/>
              </a:buClr>
              <a:buNone/>
              <a:defRPr/>
            </a:pPr>
            <a:r>
              <a:rPr lang="en-US" sz="2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4:13, 22, 27:5:1, 4, 15, 17; 6:1</a:t>
            </a:r>
          </a:p>
          <a:p>
            <a:pPr algn="just" eaLnBrk="1" hangingPunct="1">
              <a:buClr>
                <a:srgbClr val="FF0000"/>
              </a:buClr>
              <a:buFont typeface="Wingdings" panose="05000000000000000000" pitchFamily="2" charset="2"/>
              <a:buChar char="S"/>
              <a:defRPr/>
            </a:pPr>
            <a:r>
              <a:rPr lang="en-US" sz="2800" dirty="0">
                <a:latin typeface="Arial" panose="020B0604020202020204" pitchFamily="34" charset="0"/>
                <a:cs typeface="Arial" panose="020B0604020202020204" pitchFamily="34" charset="0"/>
              </a:rPr>
              <a:t>Sin		4:20ff		Priest shall make atonement</a:t>
            </a:r>
          </a:p>
          <a:p>
            <a:pPr marL="0" indent="0" algn="just" eaLnBrk="1" hangingPunct="1">
              <a:buClr>
                <a:srgbClr val="FF0000"/>
              </a:buClr>
              <a:buNone/>
              <a:defRPr/>
            </a:pPr>
            <a:r>
              <a:rPr lang="en-US" sz="2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4:20, 26, 31, 35; 5:6, 10, 13, 16, 18; 6:7</a:t>
            </a:r>
          </a:p>
          <a:p>
            <a:pPr marL="0" indent="0" algn="just" eaLnBrk="1" hangingPunct="1">
              <a:buClr>
                <a:srgbClr val="FF0000"/>
              </a:buClr>
              <a:buNone/>
              <a:defRPr/>
            </a:pPr>
            <a:r>
              <a:rPr lang="en-US" sz="2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(Hebrews 10:26-29)</a:t>
            </a:r>
          </a:p>
        </p:txBody>
      </p:sp>
      <p:sp>
        <p:nvSpPr>
          <p:cNvPr id="4" name="TextBox 3"/>
          <p:cNvSpPr txBox="1">
            <a:spLocks noChangeArrowheads="1"/>
          </p:cNvSpPr>
          <p:nvPr/>
        </p:nvSpPr>
        <p:spPr bwMode="auto">
          <a:xfrm>
            <a:off x="0" y="5534561"/>
            <a:ext cx="9144000" cy="132343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120000"/>
              <a:buChar char="•"/>
              <a:defRPr sz="3200">
                <a:solidFill>
                  <a:schemeClr val="tx1"/>
                </a:solidFill>
                <a:latin typeface="Tahoma" pitchFamily="34" charset="0"/>
              </a:defRPr>
            </a:lvl1pPr>
            <a:lvl2pPr marL="742950" indent="-285750" eaLnBrk="0" hangingPunct="0">
              <a:spcBef>
                <a:spcPct val="20000"/>
              </a:spcBef>
              <a:buFont typeface="Tahoma" pitchFamily="34" charset="0"/>
              <a:buChar char="–"/>
              <a:defRPr sz="2800">
                <a:solidFill>
                  <a:schemeClr val="tx1"/>
                </a:solidFill>
                <a:latin typeface="Tahoma" pitchFamily="34" charset="0"/>
              </a:defRPr>
            </a:lvl2pPr>
            <a:lvl3pPr marL="1143000" indent="-228600" eaLnBrk="0" hangingPunct="0">
              <a:spcBef>
                <a:spcPct val="20000"/>
              </a:spcBef>
              <a:buClr>
                <a:schemeClr val="hlink"/>
              </a:buClr>
              <a:buSzPct val="120000"/>
              <a:buChar char="•"/>
              <a:defRPr sz="2400">
                <a:solidFill>
                  <a:schemeClr val="tx1"/>
                </a:solidFill>
                <a:latin typeface="Tahoma" pitchFamily="34" charset="0"/>
              </a:defRPr>
            </a:lvl3pPr>
            <a:lvl4pPr marL="1600200" indent="-228600" eaLnBrk="0" hangingPunct="0">
              <a:spcBef>
                <a:spcPct val="20000"/>
              </a:spcBef>
              <a:buFont typeface="Tahoma" pitchFamily="34" charset="0"/>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Wingdings" pitchFamily="2" charset="2"/>
              <a:buChar char="v"/>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itchFamily="34" charset="0"/>
              </a:defRPr>
            </a:lvl9pPr>
          </a:lstStyle>
          <a:p>
            <a:pPr algn="just">
              <a:spcBef>
                <a:spcPct val="0"/>
              </a:spcBef>
              <a:buClrTx/>
              <a:buSzTx/>
              <a:buFontTx/>
              <a:buNone/>
            </a:pPr>
            <a:r>
              <a:rPr lang="en-US" altLang="en-US" sz="2000" dirty="0">
                <a:solidFill>
                  <a:srgbClr val="000000"/>
                </a:solidFill>
              </a:rPr>
              <a:t>“knowing that you were not redeemed with corruptible things, like silver or gold, from your aimless conduct received by tradition from your fathers, but with the precious blood of Christ, as of a lamb without blemish and without spot.”				     			          I Peter 1:18-19</a:t>
            </a:r>
          </a:p>
        </p:txBody>
      </p:sp>
      <p:sp>
        <p:nvSpPr>
          <p:cNvPr id="5" name="Title 1"/>
          <p:cNvSpPr txBox="1">
            <a:spLocks/>
          </p:cNvSpPr>
          <p:nvPr/>
        </p:nvSpPr>
        <p:spPr bwMode="auto">
          <a:xfrm>
            <a:off x="0" y="0"/>
            <a:ext cx="9144000" cy="838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b="1" dirty="0">
                <a:solidFill>
                  <a:srgbClr val="000000"/>
                </a:solidFill>
                <a:latin typeface="Arial" panose="020B0604020202020204" pitchFamily="34" charset="0"/>
                <a:cs typeface="Arial" panose="020B0604020202020204" pitchFamily="34" charset="0"/>
              </a:rPr>
              <a:t>What will you offer to God?</a:t>
            </a:r>
            <a:endParaRPr lang="en-US" altLang="en-US" kern="0" dirty="0">
              <a:solidFill>
                <a:srgbClr val="000000"/>
              </a:solidFill>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42" fill="hold" grpId="0"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barn(outHorizontal)">
                                      <p:cBhvr>
                                        <p:cTn id="14" dur="500"/>
                                        <p:tgtEl>
                                          <p:spTgt spid="9219">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42" fill="hold" grpId="0" nodeType="clickEffect">
                                  <p:stCondLst>
                                    <p:cond delay="0"/>
                                  </p:stCondLst>
                                  <p:childTnLst>
                                    <p:set>
                                      <p:cBhvr>
                                        <p:cTn id="18" dur="1" fill="hold">
                                          <p:stCondLst>
                                            <p:cond delay="0"/>
                                          </p:stCondLst>
                                        </p:cTn>
                                        <p:tgtEl>
                                          <p:spTgt spid="9219">
                                            <p:txEl>
                                              <p:pRg st="1" end="1"/>
                                            </p:txEl>
                                          </p:spTgt>
                                        </p:tgtEl>
                                        <p:attrNameLst>
                                          <p:attrName>style.visibility</p:attrName>
                                        </p:attrNameLst>
                                      </p:cBhvr>
                                      <p:to>
                                        <p:strVal val="visible"/>
                                      </p:to>
                                    </p:set>
                                    <p:animEffect transition="in" filter="barn(outHorizontal)">
                                      <p:cBhvr>
                                        <p:cTn id="19" dur="500"/>
                                        <p:tgtEl>
                                          <p:spTgt spid="921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42" fill="hold" grpId="0" nodeType="clickEffect">
                                  <p:stCondLst>
                                    <p:cond delay="0"/>
                                  </p:stCondLst>
                                  <p:childTnLst>
                                    <p:set>
                                      <p:cBhvr>
                                        <p:cTn id="23" dur="1" fill="hold">
                                          <p:stCondLst>
                                            <p:cond delay="0"/>
                                          </p:stCondLst>
                                        </p:cTn>
                                        <p:tgtEl>
                                          <p:spTgt spid="9219">
                                            <p:txEl>
                                              <p:pRg st="2" end="2"/>
                                            </p:txEl>
                                          </p:spTgt>
                                        </p:tgtEl>
                                        <p:attrNameLst>
                                          <p:attrName>style.visibility</p:attrName>
                                        </p:attrNameLst>
                                      </p:cBhvr>
                                      <p:to>
                                        <p:strVal val="visible"/>
                                      </p:to>
                                    </p:set>
                                    <p:animEffect transition="in" filter="barn(outHorizontal)">
                                      <p:cBhvr>
                                        <p:cTn id="24" dur="500"/>
                                        <p:tgtEl>
                                          <p:spTgt spid="9219">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42" fill="hold" grpId="0" nodeType="clickEffect">
                                  <p:stCondLst>
                                    <p:cond delay="0"/>
                                  </p:stCondLst>
                                  <p:childTnLst>
                                    <p:set>
                                      <p:cBhvr>
                                        <p:cTn id="28" dur="1" fill="hold">
                                          <p:stCondLst>
                                            <p:cond delay="0"/>
                                          </p:stCondLst>
                                        </p:cTn>
                                        <p:tgtEl>
                                          <p:spTgt spid="9219">
                                            <p:txEl>
                                              <p:pRg st="3" end="3"/>
                                            </p:txEl>
                                          </p:spTgt>
                                        </p:tgtEl>
                                        <p:attrNameLst>
                                          <p:attrName>style.visibility</p:attrName>
                                        </p:attrNameLst>
                                      </p:cBhvr>
                                      <p:to>
                                        <p:strVal val="visible"/>
                                      </p:to>
                                    </p:set>
                                    <p:animEffect transition="in" filter="barn(outHorizontal)">
                                      <p:cBhvr>
                                        <p:cTn id="29" dur="500"/>
                                        <p:tgtEl>
                                          <p:spTgt spid="9219">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42" fill="hold" grpId="0" nodeType="clickEffect">
                                  <p:stCondLst>
                                    <p:cond delay="0"/>
                                  </p:stCondLst>
                                  <p:childTnLst>
                                    <p:set>
                                      <p:cBhvr>
                                        <p:cTn id="33" dur="1" fill="hold">
                                          <p:stCondLst>
                                            <p:cond delay="0"/>
                                          </p:stCondLst>
                                        </p:cTn>
                                        <p:tgtEl>
                                          <p:spTgt spid="9219">
                                            <p:txEl>
                                              <p:pRg st="4" end="4"/>
                                            </p:txEl>
                                          </p:spTgt>
                                        </p:tgtEl>
                                        <p:attrNameLst>
                                          <p:attrName>style.visibility</p:attrName>
                                        </p:attrNameLst>
                                      </p:cBhvr>
                                      <p:to>
                                        <p:strVal val="visible"/>
                                      </p:to>
                                    </p:set>
                                    <p:animEffect transition="in" filter="barn(outHorizontal)">
                                      <p:cBhvr>
                                        <p:cTn id="34" dur="500"/>
                                        <p:tgtEl>
                                          <p:spTgt spid="9219">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42" fill="hold" grpId="0" nodeType="clickEffect">
                                  <p:stCondLst>
                                    <p:cond delay="0"/>
                                  </p:stCondLst>
                                  <p:childTnLst>
                                    <p:set>
                                      <p:cBhvr>
                                        <p:cTn id="38" dur="1" fill="hold">
                                          <p:stCondLst>
                                            <p:cond delay="0"/>
                                          </p:stCondLst>
                                        </p:cTn>
                                        <p:tgtEl>
                                          <p:spTgt spid="9219">
                                            <p:txEl>
                                              <p:pRg st="5" end="5"/>
                                            </p:txEl>
                                          </p:spTgt>
                                        </p:tgtEl>
                                        <p:attrNameLst>
                                          <p:attrName>style.visibility</p:attrName>
                                        </p:attrNameLst>
                                      </p:cBhvr>
                                      <p:to>
                                        <p:strVal val="visible"/>
                                      </p:to>
                                    </p:set>
                                    <p:animEffect transition="in" filter="barn(outHorizontal)">
                                      <p:cBhvr>
                                        <p:cTn id="39" dur="500"/>
                                        <p:tgtEl>
                                          <p:spTgt spid="9219">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42" fill="hold" grpId="0" nodeType="clickEffect">
                                  <p:stCondLst>
                                    <p:cond delay="0"/>
                                  </p:stCondLst>
                                  <p:childTnLst>
                                    <p:set>
                                      <p:cBhvr>
                                        <p:cTn id="43" dur="1" fill="hold">
                                          <p:stCondLst>
                                            <p:cond delay="0"/>
                                          </p:stCondLst>
                                        </p:cTn>
                                        <p:tgtEl>
                                          <p:spTgt spid="9219">
                                            <p:txEl>
                                              <p:pRg st="6" end="6"/>
                                            </p:txEl>
                                          </p:spTgt>
                                        </p:tgtEl>
                                        <p:attrNameLst>
                                          <p:attrName>style.visibility</p:attrName>
                                        </p:attrNameLst>
                                      </p:cBhvr>
                                      <p:to>
                                        <p:strVal val="visible"/>
                                      </p:to>
                                    </p:set>
                                    <p:animEffect transition="in" filter="barn(outHorizontal)">
                                      <p:cBhvr>
                                        <p:cTn id="44" dur="500"/>
                                        <p:tgtEl>
                                          <p:spTgt spid="9219">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42" fill="hold" grpId="0" nodeType="clickEffect">
                                  <p:stCondLst>
                                    <p:cond delay="0"/>
                                  </p:stCondLst>
                                  <p:childTnLst>
                                    <p:set>
                                      <p:cBhvr>
                                        <p:cTn id="48" dur="1" fill="hold">
                                          <p:stCondLst>
                                            <p:cond delay="0"/>
                                          </p:stCondLst>
                                        </p:cTn>
                                        <p:tgtEl>
                                          <p:spTgt spid="9219">
                                            <p:txEl>
                                              <p:pRg st="7" end="7"/>
                                            </p:txEl>
                                          </p:spTgt>
                                        </p:tgtEl>
                                        <p:attrNameLst>
                                          <p:attrName>style.visibility</p:attrName>
                                        </p:attrNameLst>
                                      </p:cBhvr>
                                      <p:to>
                                        <p:strVal val="visible"/>
                                      </p:to>
                                    </p:set>
                                    <p:animEffect transition="in" filter="barn(outHorizontal)">
                                      <p:cBhvr>
                                        <p:cTn id="49" dur="500"/>
                                        <p:tgtEl>
                                          <p:spTgt spid="9219">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42" fill="hold" grpId="0" nodeType="clickEffect">
                                  <p:stCondLst>
                                    <p:cond delay="0"/>
                                  </p:stCondLst>
                                  <p:childTnLst>
                                    <p:set>
                                      <p:cBhvr>
                                        <p:cTn id="53" dur="1" fill="hold">
                                          <p:stCondLst>
                                            <p:cond delay="0"/>
                                          </p:stCondLst>
                                        </p:cTn>
                                        <p:tgtEl>
                                          <p:spTgt spid="9219">
                                            <p:txEl>
                                              <p:pRg st="8" end="8"/>
                                            </p:txEl>
                                          </p:spTgt>
                                        </p:tgtEl>
                                        <p:attrNameLst>
                                          <p:attrName>style.visibility</p:attrName>
                                        </p:attrNameLst>
                                      </p:cBhvr>
                                      <p:to>
                                        <p:strVal val="visible"/>
                                      </p:to>
                                    </p:set>
                                    <p:animEffect transition="in" filter="barn(outHorizontal)">
                                      <p:cBhvr>
                                        <p:cTn id="54" dur="500"/>
                                        <p:tgtEl>
                                          <p:spTgt spid="9219">
                                            <p:txEl>
                                              <p:pRg st="8" end="8"/>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dissolve">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14712</TotalTime>
  <Pages>11</Pages>
  <Words>317</Words>
  <Application>Microsoft Office PowerPoint</Application>
  <PresentationFormat>On-screen Show (4:3)</PresentationFormat>
  <Paragraphs>44</Paragraphs>
  <Slides>8</Slides>
  <Notes>7</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8</vt:i4>
      </vt:variant>
    </vt:vector>
  </HeadingPairs>
  <TitlesOfParts>
    <vt:vector size="17" baseType="lpstr">
      <vt:lpstr>Arial</vt:lpstr>
      <vt:lpstr>Monotype Sorts</vt:lpstr>
      <vt:lpstr>Tahoma</vt:lpstr>
      <vt:lpstr>Times New Roman</vt:lpstr>
      <vt:lpstr>Wingdings</vt:lpstr>
      <vt:lpstr>Ocean</vt:lpstr>
      <vt:lpstr>1_Ocean</vt:lpstr>
      <vt:lpstr>2_Ocean</vt:lpstr>
      <vt:lpstr>3_Ocean</vt:lpstr>
      <vt:lpstr>PowerPoint Presentation</vt:lpstr>
      <vt:lpstr>You Shall Be Holy …</vt:lpstr>
      <vt:lpstr>Accepted by God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dc:creator>
  <cp:lastModifiedBy>Projector</cp:lastModifiedBy>
  <cp:revision>169</cp:revision>
  <cp:lastPrinted>2014-05-15T21:56:30Z</cp:lastPrinted>
  <dcterms:created xsi:type="dcterms:W3CDTF">2003-09-17T14:12:46Z</dcterms:created>
  <dcterms:modified xsi:type="dcterms:W3CDTF">2016-10-03T23:50:59Z</dcterms:modified>
</cp:coreProperties>
</file>