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7727" r:id="rId2"/>
  </p:sldMasterIdLst>
  <p:notesMasterIdLst>
    <p:notesMasterId r:id="rId12"/>
  </p:notesMasterIdLst>
  <p:handoutMasterIdLst>
    <p:handoutMasterId r:id="rId13"/>
  </p:handoutMasterIdLst>
  <p:sldIdLst>
    <p:sldId id="256" r:id="rId3"/>
    <p:sldId id="268" r:id="rId4"/>
    <p:sldId id="259" r:id="rId5"/>
    <p:sldId id="270" r:id="rId6"/>
    <p:sldId id="260" r:id="rId7"/>
    <p:sldId id="261" r:id="rId8"/>
    <p:sldId id="265" r:id="rId9"/>
    <p:sldId id="266" r:id="rId10"/>
    <p:sldId id="318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4671" autoAdjust="0"/>
  </p:normalViewPr>
  <p:slideViewPr>
    <p:cSldViewPr>
      <p:cViewPr varScale="1">
        <p:scale>
          <a:sx n="85" d="100"/>
          <a:sy n="85" d="100"/>
        </p:scale>
        <p:origin x="163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84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7" tIns="45295" rIns="92207" bIns="45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notes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0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013800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46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56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77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877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F021F23-1434-4EA8-B24D-086B14A44177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87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97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08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18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28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73D1A-835B-48CF-9202-0940B025E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5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7A9BE-2B20-4EA8-9C71-6D7251A55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3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32A3-866F-4D64-8F28-831F59B86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30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8FE63-5828-453F-BD9F-C9ED9E9BB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75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0BE0-C510-4871-9B59-6646E7129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69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AEDF9-D25E-415F-8608-45E0C997C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91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CD2AA-A2BB-4914-9EA3-1C6F37E5A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34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EDED9-3855-4502-B264-25EDD5AFE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87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04212-32CA-4245-8AE7-B9A524243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022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B1D35-0967-48FC-92B5-950B8DC54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69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F327D-EBB8-4D7E-BEF2-259DCB09F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0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480CC-0020-4B4F-ACEC-46791CAB4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23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E8675-E94E-40FB-A66A-44FAB80A0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577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73B0D-670C-4467-8C75-09632C780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71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1252C-9F07-4336-BE83-E337C4EEB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15F43-25B3-4A27-8F26-F2E003DDC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6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9EDF-F5EE-46FA-99E8-230466EAC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1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250F-F25A-4BF4-AFA9-427FCEE8C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6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DE80-D666-4FD6-99E4-93CCECCBF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73B2-D6B6-4C4D-84BB-C47C93029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9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1EFC3-0643-498C-B435-2DC3632B4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3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7E44D-6498-4C8B-8219-0E5A02A16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134BAE1-8AE0-4C05-ACD7-8015B4485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959" r:id="rId1"/>
    <p:sldLayoutId id="2147487919" r:id="rId2"/>
    <p:sldLayoutId id="2147487920" r:id="rId3"/>
    <p:sldLayoutId id="2147487921" r:id="rId4"/>
    <p:sldLayoutId id="2147487922" r:id="rId5"/>
    <p:sldLayoutId id="2147487923" r:id="rId6"/>
    <p:sldLayoutId id="2147487924" r:id="rId7"/>
    <p:sldLayoutId id="2147487925" r:id="rId8"/>
    <p:sldLayoutId id="2147487926" r:id="rId9"/>
    <p:sldLayoutId id="2147487927" r:id="rId10"/>
    <p:sldLayoutId id="21474879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0AADDA-5260-4C7E-90D9-CEB70D5D4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138" r:id="rId1"/>
    <p:sldLayoutId id="2147487949" r:id="rId2"/>
    <p:sldLayoutId id="2147487950" r:id="rId3"/>
    <p:sldLayoutId id="2147487951" r:id="rId4"/>
    <p:sldLayoutId id="2147487952" r:id="rId5"/>
    <p:sldLayoutId id="2147487953" r:id="rId6"/>
    <p:sldLayoutId id="2147487954" r:id="rId7"/>
    <p:sldLayoutId id="2147487955" r:id="rId8"/>
    <p:sldLayoutId id="2147487956" r:id="rId9"/>
    <p:sldLayoutId id="2147487957" r:id="rId10"/>
    <p:sldLayoutId id="21474879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zoom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186" name="Picture 6" descr="http://0.tqn.com/d/christianity/1/0/E/M/1087510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736600"/>
            <a:ext cx="9039225" cy="602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11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38" y="0"/>
            <a:ext cx="9136062" cy="736600"/>
          </a:xfrm>
        </p:spPr>
        <p:txBody>
          <a:bodyPr lIns="90488" tIns="44450" rIns="90488" bIns="44450" anchor="ctr" anchorCtr="0"/>
          <a:lstStyle/>
          <a:p>
            <a:pPr eaLnBrk="1" hangingPunct="1"/>
            <a:r>
              <a:rPr lang="en-US" altLang="en-US" sz="5400" b="1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You Shall Be Holy </a:t>
            </a:r>
            <a:r>
              <a:rPr lang="en-US" altLang="en-US" sz="5400" b="1">
                <a:effectLst/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22118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00800" y="736600"/>
            <a:ext cx="2736850" cy="4826000"/>
          </a:xfrm>
          <a:solidFill>
            <a:srgbClr val="FFFF00"/>
          </a:solidFill>
        </p:spPr>
        <p:txBody>
          <a:bodyPr lIns="90488" tIns="44450" rIns="90488" bIns="44450" anchor="ctr"/>
          <a:lstStyle/>
          <a:p>
            <a:pPr eaLnBrk="1" hangingPunct="1">
              <a:buFont typeface="Monotype Sorts"/>
              <a:buNone/>
            </a:pPr>
            <a:r>
              <a:rPr lang="en-US" altLang="en-US" sz="4400" b="1">
                <a:solidFill>
                  <a:srgbClr val="000000"/>
                </a:solidFill>
                <a:effectLst/>
              </a:rPr>
              <a:t>A Study of the Book of Leviticus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5562600"/>
            <a:ext cx="6400800" cy="12954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Font typeface="Monotype Sorts" pitchFamily="2" charset="2"/>
              <a:buNone/>
              <a:defRPr/>
            </a:pPr>
            <a:r>
              <a:rPr lang="en-US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Two Main Objectives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Encourage reading of “harder” texts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Strive for a closer relationship with God</a:t>
            </a: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6400800" y="5562600"/>
            <a:ext cx="2743200" cy="1200329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La Vista - 2016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Joe Works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201-398-8438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Lilpreacherjoe@aol.com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 lIns="90488" tIns="44450" rIns="90488" bIns="44450"/>
          <a:lstStyle/>
          <a:p>
            <a:pPr eaLnBrk="1" hangingPunct="1">
              <a:buClr>
                <a:srgbClr val="FF0000"/>
              </a:buClr>
              <a:buFont typeface="Wingdings" pitchFamily="2" charset="2"/>
              <a:buChar char="S"/>
            </a:pP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</a:rPr>
              <a:t>WHY STUDY THIS STUFF?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S"/>
            </a:pPr>
            <a:endParaRPr lang="en-US" altLang="en-US" sz="2800" dirty="0">
              <a:effectLst/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S"/>
            </a:pP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</a:rPr>
              <a:t>Pertaining to the Levites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S"/>
            </a:pPr>
            <a:endParaRPr lang="en-US" altLang="en-US" sz="2800" dirty="0">
              <a:effectLst/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S"/>
            </a:pP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</a:rPr>
              <a:t>Sacrifices, Laws, Prohibitions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S"/>
            </a:pPr>
            <a:endParaRPr lang="en-US" altLang="en-US" sz="2800" dirty="0">
              <a:effectLst/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S"/>
            </a:pPr>
            <a:r>
              <a:rPr lang="en-US" altLang="en-US" sz="2800" dirty="0">
                <a:effectLst/>
                <a:latin typeface="Arial" pitchFamily="34" charset="0"/>
                <a:cs typeface="Arial" pitchFamily="34" charset="0"/>
              </a:rPr>
              <a:t>BORING! BORING! BORING!</a:t>
            </a:r>
            <a:endParaRPr lang="en-US" altLang="en-US" sz="10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0" y="5287963"/>
            <a:ext cx="3657600" cy="1570037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+mn-cs"/>
              </a:rPr>
              <a:t>But his delight </a:t>
            </a:r>
            <a:r>
              <a:rPr lang="en-US" sz="2400" i="1" dirty="0">
                <a:solidFill>
                  <a:srgbClr val="000000"/>
                </a:solidFill>
                <a:cs typeface="+mn-cs"/>
              </a:rPr>
              <a:t>is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 in the </a:t>
            </a:r>
            <a:r>
              <a:rPr lang="en-US" sz="2400" b="1" u="sng" dirty="0">
                <a:solidFill>
                  <a:srgbClr val="000000"/>
                </a:solidFill>
                <a:cs typeface="+mn-cs"/>
              </a:rPr>
              <a:t>law of the </a:t>
            </a:r>
            <a:r>
              <a:rPr lang="en-US" sz="2400" b="1" u="sng" cap="small" dirty="0">
                <a:solidFill>
                  <a:srgbClr val="000000"/>
                </a:solidFill>
                <a:cs typeface="+mn-cs"/>
              </a:rPr>
              <a:t>Lord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, and in His law he meditates day and night. 	   Psalm 1:2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287963"/>
            <a:ext cx="4876800" cy="157003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+mn-cs"/>
              </a:rPr>
              <a:t>The </a:t>
            </a:r>
            <a:r>
              <a:rPr lang="en-US" sz="2400" b="1" u="sng" dirty="0">
                <a:solidFill>
                  <a:srgbClr val="000000"/>
                </a:solidFill>
                <a:cs typeface="+mn-cs"/>
              </a:rPr>
              <a:t>law of the </a:t>
            </a:r>
            <a:r>
              <a:rPr lang="en-US" sz="2400" b="1" u="sng" cap="small" dirty="0">
                <a:solidFill>
                  <a:srgbClr val="000000"/>
                </a:solidFill>
                <a:cs typeface="+mn-cs"/>
              </a:rPr>
              <a:t>Lord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 </a:t>
            </a:r>
            <a:r>
              <a:rPr lang="en-US" sz="2400" i="1" dirty="0">
                <a:solidFill>
                  <a:srgbClr val="000000"/>
                </a:solidFill>
                <a:cs typeface="+mn-cs"/>
              </a:rPr>
              <a:t>is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 perfect, converting the soul; the testimony of the </a:t>
            </a:r>
            <a:r>
              <a:rPr lang="en-US" sz="2400" cap="small" dirty="0">
                <a:solidFill>
                  <a:srgbClr val="000000"/>
                </a:solidFill>
                <a:cs typeface="+mn-cs"/>
              </a:rPr>
              <a:t>Lord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 </a:t>
            </a:r>
            <a:r>
              <a:rPr lang="en-US" sz="2400" i="1" dirty="0">
                <a:solidFill>
                  <a:srgbClr val="000000"/>
                </a:solidFill>
                <a:cs typeface="+mn-cs"/>
              </a:rPr>
              <a:t>is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 sure, making wise the simple;		    Psalm 19:7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b="1" kern="0" dirty="0">
                <a:solidFill>
                  <a:srgbClr val="000000"/>
                </a:solidFill>
                <a:latin typeface="Arial"/>
              </a:rPr>
              <a:t>The Book of Leviticus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4" name="Picture 2" descr="H:\Pictures\tabernac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9488"/>
            <a:ext cx="9144000" cy="587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3716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 anchor="ctr" anchorCtr="1"/>
          <a:lstStyle/>
          <a:p>
            <a:pPr algn="ctr">
              <a:defRPr/>
            </a:pPr>
            <a:r>
              <a:rPr lang="en-US" sz="4800" b="1" kern="0" dirty="0">
                <a:solidFill>
                  <a:srgbClr val="FFFF00"/>
                </a:solidFill>
                <a:latin typeface="Arial" panose="020B0604020202020204" pitchFamily="34" charset="0"/>
                <a:ea typeface="+mj-ea"/>
              </a:rPr>
              <a:t>How to come into the Presence of God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 lIns="90488" tIns="44450" rIns="90488" bIns="44450"/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“Holy” </a:t>
            </a: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  <a:sym typeface="WP IconicSymbolsA"/>
              </a:rPr>
              <a:t></a:t>
            </a: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holy, saint (noun)</a:t>
            </a:r>
          </a:p>
          <a:p>
            <a:pPr marL="0" indent="0" eaLnBrk="1" hangingPunct="1">
              <a:buClr>
                <a:srgbClr val="FF0000"/>
              </a:buClr>
              <a:buFontTx/>
              <a:buNone/>
              <a:defRPr/>
            </a:pP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	sanctify (verb) </a:t>
            </a:r>
          </a:p>
          <a:p>
            <a:pPr marL="0" indent="0" eaLnBrk="1" hangingPunct="1">
              <a:buClr>
                <a:srgbClr val="FF0000"/>
              </a:buClr>
              <a:buFontTx/>
              <a:buNone/>
              <a:defRPr/>
            </a:pP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	sacred, set apart (adjective)</a:t>
            </a:r>
          </a:p>
          <a:p>
            <a:pPr marL="0" indent="0" eaLnBrk="1" hangingPunct="1">
              <a:buClr>
                <a:srgbClr val="FF0000"/>
              </a:buClr>
              <a:buFontTx/>
              <a:buNone/>
              <a:defRPr/>
            </a:pPr>
            <a:endParaRPr lang="en-US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“Holy, holy, holy” (Isaiah 6:3; Rev 4:8)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endParaRPr lang="en-US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“Holy” is used 637 times in the Bible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endParaRPr lang="en-US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“Holy” is used 95 times in Leviticus</a:t>
            </a:r>
          </a:p>
        </p:txBody>
      </p:sp>
      <p:sp>
        <p:nvSpPr>
          <p:cNvPr id="204804" name="TextBox 4"/>
          <p:cNvSpPr txBox="1">
            <a:spLocks noChangeArrowheads="1"/>
          </p:cNvSpPr>
          <p:nvPr/>
        </p:nvSpPr>
        <p:spPr bwMode="auto">
          <a:xfrm>
            <a:off x="0" y="5780088"/>
            <a:ext cx="9144000" cy="10779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Arial" pitchFamily="34" charset="0"/>
              </a:rPr>
              <a:t>The most emphasized characteristic of God is talked about most in the book we study the least!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“Be Holy, for I am Holy”</a:t>
            </a:r>
            <a:endParaRPr lang="en-US" altLang="en-US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4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  <p:bldP spid="20480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 lIns="90488" tIns="44450" rIns="90488" bIns="44450"/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Lev 11:44-47		clean / unclean animals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Lev 19:2			10 commandments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Lev 20:7, 26		Being cut off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Lev 21:6-8		standard for leadership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Lev 22:32		acceptable offerings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from Leviticus</a:t>
            </a:r>
            <a:endParaRPr lang="en-US" altLang="en-US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4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 lIns="90488" tIns="44450" rIns="90488" bIns="44450"/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Holy conduct		I Peter 1:13-17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 separate		II Corinthians 6:14-7:1</a:t>
            </a:r>
          </a:p>
          <a:p>
            <a:pPr algn="ctr" eaLnBrk="1" hangingPunct="1">
              <a:buFontTx/>
              <a:buNone/>
              <a:defRPr/>
            </a:pPr>
            <a:endParaRPr lang="en-US" sz="2800" b="1" u="sng" dirty="0">
              <a:solidFill>
                <a:srgbClr val="FFFF00"/>
              </a:solidFill>
              <a:effectLst/>
              <a:uFill>
                <a:solidFill>
                  <a:srgbClr val="7030A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u="sng" dirty="0">
                <a:solidFill>
                  <a:srgbClr val="FFFF00"/>
                </a:solidFill>
                <a:effectLst/>
                <a:uFill>
                  <a:solidFill>
                    <a:srgbClr val="7030A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Thoughts</a:t>
            </a:r>
            <a:endParaRPr lang="en-US" b="1" dirty="0">
              <a:solidFill>
                <a:srgbClr val="FFFF00"/>
              </a:solidFill>
              <a:effectLst/>
              <a:uFill>
                <a:solidFill>
                  <a:srgbClr val="7030A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en-US" b="1" dirty="0">
              <a:solidFill>
                <a:srgbClr val="FFFF00"/>
              </a:solidFill>
              <a:effectLst/>
              <a:uFill>
                <a:solidFill>
                  <a:srgbClr val="7030A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u="sng" dirty="0">
                <a:solidFill>
                  <a:srgbClr val="FFFF00"/>
                </a:solidFill>
                <a:effectLst/>
                <a:uFill>
                  <a:solidFill>
                    <a:srgbClr val="7030A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Dress</a:t>
            </a:r>
            <a:endParaRPr lang="en-US" b="1" dirty="0">
              <a:solidFill>
                <a:srgbClr val="FFFF00"/>
              </a:solidFill>
              <a:effectLst/>
              <a:uFill>
                <a:solidFill>
                  <a:srgbClr val="7030A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en-US" b="1" dirty="0">
              <a:solidFill>
                <a:srgbClr val="FFFF00"/>
              </a:solidFill>
              <a:effectLst/>
              <a:uFill>
                <a:solidFill>
                  <a:srgbClr val="7030A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u="sng" dirty="0">
                <a:solidFill>
                  <a:srgbClr val="FFFF00"/>
                </a:solidFill>
                <a:effectLst/>
                <a:uFill>
                  <a:solidFill>
                    <a:srgbClr val="7030A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endParaRPr lang="en-US" b="1" dirty="0">
              <a:solidFill>
                <a:srgbClr val="FFFF00"/>
              </a:solidFill>
              <a:effectLst/>
              <a:uFill>
                <a:solidFill>
                  <a:srgbClr val="7030A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en-US" b="1" dirty="0">
              <a:solidFill>
                <a:srgbClr val="FFFF00"/>
              </a:solidFill>
              <a:effectLst/>
              <a:uFill>
                <a:solidFill>
                  <a:srgbClr val="7030A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u="sng" dirty="0">
                <a:solidFill>
                  <a:srgbClr val="FFFF00"/>
                </a:solidFill>
                <a:effectLst/>
                <a:uFill>
                  <a:solidFill>
                    <a:srgbClr val="7030A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Perfecting Holiness</a:t>
            </a:r>
            <a:endParaRPr lang="en-US" altLang="en-US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4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9" dur="5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905000"/>
            <a:ext cx="8534400" cy="2819400"/>
          </a:xfrm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en-US" sz="5400" dirty="0"/>
              <a:t>You shall be holy, for I the LORD your God am holy.</a:t>
            </a:r>
            <a:br>
              <a:rPr lang="en-US" sz="4000" dirty="0"/>
            </a:br>
            <a:r>
              <a:rPr lang="en-US" sz="4000" dirty="0">
                <a:solidFill>
                  <a:schemeClr val="hlink"/>
                </a:solidFill>
                <a:effectLst/>
              </a:rPr>
              <a:t>Leviticus 19:2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zoom dir="in"/>
  </p:transition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14714</TotalTime>
  <Pages>11</Pages>
  <Words>137</Words>
  <Application>Microsoft Office PowerPoint</Application>
  <PresentationFormat>On-screen Show (4:3)</PresentationFormat>
  <Paragraphs>54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Monotype Sorts</vt:lpstr>
      <vt:lpstr>Tahoma</vt:lpstr>
      <vt:lpstr>Times New Roman</vt:lpstr>
      <vt:lpstr>Wingdings</vt:lpstr>
      <vt:lpstr>WP IconicSymbolsA</vt:lpstr>
      <vt:lpstr>Ocean</vt:lpstr>
      <vt:lpstr>3_Ocean</vt:lpstr>
      <vt:lpstr>PowerPoint Presentation</vt:lpstr>
      <vt:lpstr>You Shall Be Holy 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 shall be holy, for I the LORD your God am holy. Leviticus 19:2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Projector</cp:lastModifiedBy>
  <cp:revision>169</cp:revision>
  <cp:lastPrinted>2014-05-15T21:56:30Z</cp:lastPrinted>
  <dcterms:created xsi:type="dcterms:W3CDTF">2003-09-17T14:12:46Z</dcterms:created>
  <dcterms:modified xsi:type="dcterms:W3CDTF">2016-10-02T22:45:58Z</dcterms:modified>
</cp:coreProperties>
</file>