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63" r:id="rId2"/>
    <p:sldMasterId id="2147483775" r:id="rId3"/>
    <p:sldMasterId id="2147483787" r:id="rId4"/>
    <p:sldMasterId id="2147483799" r:id="rId5"/>
    <p:sldMasterId id="2147483811" r:id="rId6"/>
    <p:sldMasterId id="2147483823" r:id="rId7"/>
    <p:sldMasterId id="2147483835" r:id="rId8"/>
    <p:sldMasterId id="2147483847" r:id="rId9"/>
    <p:sldMasterId id="2147483883" r:id="rId10"/>
  </p:sldMasterIdLst>
  <p:notesMasterIdLst>
    <p:notesMasterId r:id="rId26"/>
  </p:notesMasterIdLst>
  <p:handoutMasterIdLst>
    <p:handoutMasterId r:id="rId27"/>
  </p:handoutMasterIdLst>
  <p:sldIdLst>
    <p:sldId id="307" r:id="rId11"/>
    <p:sldId id="315" r:id="rId12"/>
    <p:sldId id="271" r:id="rId13"/>
    <p:sldId id="272" r:id="rId14"/>
    <p:sldId id="273" r:id="rId15"/>
    <p:sldId id="276" r:id="rId16"/>
    <p:sldId id="291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5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0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0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138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A11B1F-8527-4025-A373-BFFC4DE11E40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105F40-5653-432F-8BFC-D115092FD345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557482-08CF-4A71-99B8-DA6FB0538513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2831A5-A1F4-44C5-81F9-01E1CEE05994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48CC5D-419E-4B23-83D8-9C0958189FE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0FE3D-B906-4782-B006-0CEF334799AD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E6C527-75FE-4D8F-853E-62D5CC13D9B7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047CB7-3628-4BDA-9F5E-85C7B91F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AFD534-8761-4C60-A991-B6EDF04592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F99044-9FCD-48CB-A9CC-D66FDDF83C26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83B7A9-F307-4A11-BB41-48A6AB4D13B2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3D1A-835B-48CF-9202-0940B025E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A9BE-2B20-4EA8-9C71-6D7251A5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95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7F805B-8B1B-4F37-AEA6-3A77F86CD6AB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9CB426-F5E8-4D4C-A22D-9164BC5AD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53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55D3D0-94C8-48DA-9B31-C92AF6F04B02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557318-1A02-4099-8E8A-807ACD4B6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5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8771AD-1CED-431B-9C85-49AE0EF96113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2974A8-E5B9-4E24-948C-3AF5278C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47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D9BE0D-CA82-4DF2-9D4C-9191E9888CBB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DE605B-3160-4B3F-99AD-7D789DFC7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9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BA0BC3-0E7E-4ECA-A097-E64F64246F18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726E78-3EDE-4401-AA36-2A078374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6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983BDD-50CB-4E3B-AC0E-91C1D860FE79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BD6D96-5CCA-4E76-BF97-9941DD245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1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C12DFA-E4C9-4D98-9C3B-CF68BA872418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D81DD2-4331-47EB-814C-7FC48D0DA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06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7D431E-0F78-4246-BC8A-C3DE0CD20D02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EAC5CE-B7B3-4397-B4BA-A882C933D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1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BFDBBA-2DD1-45C2-806C-C2FCD86DBF60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348EFF-12EA-44FB-90CD-44209B0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0D402F-11A6-4417-A078-EE73CF7D218F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200602-725F-44CB-8B16-30E6AC1E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32A3-866F-4D64-8F28-831F59B86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30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73504C-817A-42A7-8B94-F362DDED91C2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88FDB6-9628-4AC6-9CD9-A9523822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7D7B4F7-CA1D-424A-B9E1-17ED871D8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C8D622C-282C-4BAC-AA07-D23222EA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C25B8E9-17E1-4AA6-814C-E275D81C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44C49D8-9671-443D-82A7-4E165601F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43151F6-9CDD-4112-89B2-6ADA0766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6AD3928-FC64-4101-93A1-546C34837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572A9D3-709F-496F-A5B1-18CF4F4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9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7DE0705-DC41-4CF7-8869-AD04F260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80CC-0020-4B4F-ACEC-46791CAB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7C15533-B460-4065-890B-7D480AF5D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ED57165-28DE-4608-9B4B-BABE78680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F2E651F-8EAE-459F-838D-AADDCA38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CE00C39-2CB0-4963-A6B6-DEC47683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5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2DDBFDF-FBF1-446D-827F-08CFE493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5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46DD4EC-8098-4F5A-85AB-7F59047D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887B855-9BB0-4543-9324-C1CA6C03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45C07D5-D08E-4545-9E8C-53EB45C20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260A3E0-5A04-4D15-A67D-0E1EEBA0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7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C0D1100-BBCA-4DE7-B3E3-9D002836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5F43-25B3-4A27-8F26-F2E003DDC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8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415228-9A11-4250-901F-96FC8A93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9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F22FF07-028D-4925-A392-EC8B77C6F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8B62B82-8279-4DE8-9B10-655CB7709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FB4338E-081F-4E58-8919-5F7C645C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7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E07C813-047F-49E3-9634-6B4C6D3E7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8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F8C9245-7760-4C2C-8DC3-830D1C45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1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CAAE364-F2D7-4E2F-9132-CC21CCFB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9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FFDDDF2-86A2-4DD5-910A-62E6DFF4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8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AF60B26-4939-4BF8-B2D4-4FE20D13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9AF96ED-A8D4-42BF-B6D2-FFD2994D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9EDF-F5EE-46FA-99E8-230466EAC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2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9349562-7279-4AA5-87E5-4009CE7F4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5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9109716-EFA4-4141-8F67-CB497980A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1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FD1746A-370B-440F-8186-0C83FCAAA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3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1C996B3-136D-45B2-819A-0FA75A997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42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6AE85B2-715E-409D-B993-08550C12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1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72E463C-1396-4516-A895-50FA966A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3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BA61E25-86AD-4715-BB33-020B1733C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8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3DEE4AC-D442-4DA4-A4A9-4B0B6837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2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65950C-7473-4317-A589-349E0FA7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6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5F498DD-E299-4335-AF9A-A58FA2E1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50F-F25A-4BF4-AFA9-427FCEE8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2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5DFCA58-2B40-46B4-A05B-221C8605B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3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9B2FC76-F5C0-4F59-ADC1-A53FFAF5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5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6569CB4-A776-430E-B1C6-B77ECE15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DD63EDD-25BE-4E8C-9FCE-279D0440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3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1DD77AA-388D-4C0E-9EC8-AB8B04A2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3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0E3E3F5-17A0-4647-9BB8-D6F0ED2A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EBE13BF-B3B6-43E3-889A-B07CC1C8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5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45A2662-EFF7-4B02-876F-B17F7911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7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D4BFE9E-3835-44E1-81D3-819291738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4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09C5A57-DC76-4CF4-96A0-6CB31BE5E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DE80-D666-4FD6-99E4-93CCECCB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0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1407A07-EF5A-4FEF-BC0A-15C6FAA7A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0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1A7ADB6-53C1-4602-BDC9-9945FDFB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5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258332B-945D-4CDE-B174-7EAC12171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6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62871DF-7CA9-4BF5-9B0D-197E768B8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8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64B2B67-4EE8-4DD1-8EA4-27354603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8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CA21431-D89C-4F16-8676-A8D3C8E4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81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1EB903F-BAE0-46A2-94C6-B676DFD20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8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092E91D-D550-4DFC-B078-068F5E101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0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EBB2284-25D6-40C6-AB4B-49A29B7E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7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51CB3B8-82EA-4E05-8E92-E3C837D0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73B2-D6B6-4C4D-84BB-C47C93029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6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6E34B8E-9C30-4A70-9F72-B9AA4158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2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7AE0042-CEBE-4568-917B-B2D6388C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A5441CF-6569-413D-8A61-B6398FB3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4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5884589-F3EC-4C22-936B-9B20E541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6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751BC63-49E2-4897-93E4-87D82460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4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49CB43E-DBD2-4A32-BBBC-532BB418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67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0F8D1A4-32E0-4E89-A660-B2AF426F0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01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464C4D1-98DE-4D06-A26E-713C12123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728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C48DB6A-FAAA-4CFC-8EBB-08D7883E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7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EF90766-6581-4C90-B3C0-8F1F29ED5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1EFC3-0643-498C-B435-2DC3632B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84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0147589-83A1-45B1-AC5F-A8FD9954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8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4E8258F-F501-47E6-96F0-58F8F555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9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E9CF0A-A227-4D2E-9BF5-6829F2CE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0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A40D75A-BA97-460C-99C6-F29787B4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ABCB36F-5104-4DA7-ACB6-77EEAB63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9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B12E615-6F98-4AEB-A964-C1A1C505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4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4B61166-6C57-494E-89BA-489E1830E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131FDE5-16E6-4588-9DFD-66B9DC2F5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97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05B98EC-0E52-4D38-89E6-EA17832E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9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D8D8A34-B726-4263-80C5-20502D73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E44D-6498-4C8B-8219-0E5A02A1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0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00F3974-90BA-4CA9-858C-78B339F44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9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D407C91-44DE-48B4-80F7-84D120F5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42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75CB608-7AF1-4D6D-AC49-CAE239551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80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5B9ED8A-9B53-4AC1-B5D9-C2E2897F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7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8BCA993-4979-4D46-BD39-4EEB2B9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8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48D1F3E-471B-4C98-8C0B-F65198FBB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59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393A79C-2100-4574-A996-C6A9DB8AF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6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8FBF32A-C2B5-49ED-B09A-A5EF99C1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18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272F778-2BBE-4644-B4C3-C9918D504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BE887A9-F3C4-4952-B618-3EC85124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34BAE1-8AE0-4C05-ACD7-8015B448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59" r:id="rId1"/>
    <p:sldLayoutId id="2147487919" r:id="rId2"/>
    <p:sldLayoutId id="2147487920" r:id="rId3"/>
    <p:sldLayoutId id="2147487921" r:id="rId4"/>
    <p:sldLayoutId id="2147487922" r:id="rId5"/>
    <p:sldLayoutId id="2147487923" r:id="rId6"/>
    <p:sldLayoutId id="2147487924" r:id="rId7"/>
    <p:sldLayoutId id="2147487925" r:id="rId8"/>
    <p:sldLayoutId id="2147487926" r:id="rId9"/>
    <p:sldLayoutId id="2147487927" r:id="rId10"/>
    <p:sldLayoutId id="2147487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A2D32A-644B-440A-BC7F-AEA502E7AA62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25B8C-FDE6-4746-AF0D-0571A6582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0" r:id="rId1"/>
    <p:sldLayoutId id="2147488071" r:id="rId2"/>
    <p:sldLayoutId id="2147488072" r:id="rId3"/>
    <p:sldLayoutId id="2147488073" r:id="rId4"/>
    <p:sldLayoutId id="2147488074" r:id="rId5"/>
    <p:sldLayoutId id="2147488075" r:id="rId6"/>
    <p:sldLayoutId id="2147488076" r:id="rId7"/>
    <p:sldLayoutId id="2147488077" r:id="rId8"/>
    <p:sldLayoutId id="2147488078" r:id="rId9"/>
    <p:sldLayoutId id="2147488079" r:id="rId10"/>
    <p:sldLayoutId id="2147488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DFEEFD-1B71-457D-BAE8-FD2B60BD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0" r:id="rId1"/>
    <p:sldLayoutId id="2147487961" r:id="rId2"/>
    <p:sldLayoutId id="2147487962" r:id="rId3"/>
    <p:sldLayoutId id="2147487963" r:id="rId4"/>
    <p:sldLayoutId id="2147487964" r:id="rId5"/>
    <p:sldLayoutId id="2147487965" r:id="rId6"/>
    <p:sldLayoutId id="2147487966" r:id="rId7"/>
    <p:sldLayoutId id="2147487967" r:id="rId8"/>
    <p:sldLayoutId id="2147487968" r:id="rId9"/>
    <p:sldLayoutId id="2147487969" r:id="rId10"/>
    <p:sldLayoutId id="2147487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1DEFE8-A92A-40BA-9CD8-7DA327F8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1" r:id="rId1"/>
    <p:sldLayoutId id="2147487972" r:id="rId2"/>
    <p:sldLayoutId id="2147487973" r:id="rId3"/>
    <p:sldLayoutId id="2147487974" r:id="rId4"/>
    <p:sldLayoutId id="2147487975" r:id="rId5"/>
    <p:sldLayoutId id="2147487976" r:id="rId6"/>
    <p:sldLayoutId id="2147487977" r:id="rId7"/>
    <p:sldLayoutId id="2147487978" r:id="rId8"/>
    <p:sldLayoutId id="2147487979" r:id="rId9"/>
    <p:sldLayoutId id="2147487980" r:id="rId10"/>
    <p:sldLayoutId id="2147487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D01447-A22F-4B7B-B2FE-178A90A0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2" r:id="rId1"/>
    <p:sldLayoutId id="2147487983" r:id="rId2"/>
    <p:sldLayoutId id="2147487984" r:id="rId3"/>
    <p:sldLayoutId id="2147487985" r:id="rId4"/>
    <p:sldLayoutId id="2147487986" r:id="rId5"/>
    <p:sldLayoutId id="2147487987" r:id="rId6"/>
    <p:sldLayoutId id="2147487988" r:id="rId7"/>
    <p:sldLayoutId id="2147487989" r:id="rId8"/>
    <p:sldLayoutId id="2147487990" r:id="rId9"/>
    <p:sldLayoutId id="2147487991" r:id="rId10"/>
    <p:sldLayoutId id="2147487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A4ED7B-D331-42AB-9A35-561FBEA6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3" r:id="rId1"/>
    <p:sldLayoutId id="2147487994" r:id="rId2"/>
    <p:sldLayoutId id="2147487995" r:id="rId3"/>
    <p:sldLayoutId id="2147487996" r:id="rId4"/>
    <p:sldLayoutId id="2147487997" r:id="rId5"/>
    <p:sldLayoutId id="2147487998" r:id="rId6"/>
    <p:sldLayoutId id="2147487999" r:id="rId7"/>
    <p:sldLayoutId id="2147488000" r:id="rId8"/>
    <p:sldLayoutId id="2147488001" r:id="rId9"/>
    <p:sldLayoutId id="2147488002" r:id="rId10"/>
    <p:sldLayoutId id="2147488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A66192-63DF-45B4-956A-41DFC60A0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4" r:id="rId1"/>
    <p:sldLayoutId id="2147488005" r:id="rId2"/>
    <p:sldLayoutId id="2147488006" r:id="rId3"/>
    <p:sldLayoutId id="2147488007" r:id="rId4"/>
    <p:sldLayoutId id="2147488008" r:id="rId5"/>
    <p:sldLayoutId id="2147488009" r:id="rId6"/>
    <p:sldLayoutId id="2147488010" r:id="rId7"/>
    <p:sldLayoutId id="2147488011" r:id="rId8"/>
    <p:sldLayoutId id="2147488012" r:id="rId9"/>
    <p:sldLayoutId id="2147488013" r:id="rId10"/>
    <p:sldLayoutId id="2147488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F8D550-9B92-4BB6-8FE8-CC62A646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5" r:id="rId1"/>
    <p:sldLayoutId id="2147488016" r:id="rId2"/>
    <p:sldLayoutId id="2147488017" r:id="rId3"/>
    <p:sldLayoutId id="2147488018" r:id="rId4"/>
    <p:sldLayoutId id="2147488019" r:id="rId5"/>
    <p:sldLayoutId id="2147488020" r:id="rId6"/>
    <p:sldLayoutId id="2147488021" r:id="rId7"/>
    <p:sldLayoutId id="2147488022" r:id="rId8"/>
    <p:sldLayoutId id="2147488023" r:id="rId9"/>
    <p:sldLayoutId id="2147488024" r:id="rId10"/>
    <p:sldLayoutId id="2147488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412F4A-379C-4156-99F5-6A35B5DA9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6" r:id="rId1"/>
    <p:sldLayoutId id="2147488027" r:id="rId2"/>
    <p:sldLayoutId id="2147488028" r:id="rId3"/>
    <p:sldLayoutId id="2147488029" r:id="rId4"/>
    <p:sldLayoutId id="2147488030" r:id="rId5"/>
    <p:sldLayoutId id="2147488031" r:id="rId6"/>
    <p:sldLayoutId id="2147488032" r:id="rId7"/>
    <p:sldLayoutId id="2147488033" r:id="rId8"/>
    <p:sldLayoutId id="2147488034" r:id="rId9"/>
    <p:sldLayoutId id="2147488035" r:id="rId10"/>
    <p:sldLayoutId id="2147488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F8396A-7D29-4CDA-A06C-4B930F16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7" r:id="rId1"/>
    <p:sldLayoutId id="2147488038" r:id="rId2"/>
    <p:sldLayoutId id="2147488039" r:id="rId3"/>
    <p:sldLayoutId id="2147488040" r:id="rId4"/>
    <p:sldLayoutId id="2147488041" r:id="rId5"/>
    <p:sldLayoutId id="2147488042" r:id="rId6"/>
    <p:sldLayoutId id="2147488043" r:id="rId7"/>
    <p:sldLayoutId id="2147488044" r:id="rId8"/>
    <p:sldLayoutId id="2147488045" r:id="rId9"/>
    <p:sldLayoutId id="2147488046" r:id="rId10"/>
    <p:sldLayoutId id="2147488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 of Showbread</a:t>
            </a:r>
          </a:p>
        </p:txBody>
      </p:sp>
      <p:pic>
        <p:nvPicPr>
          <p:cNvPr id="215043" name="Picture 3" descr="taberna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36766" r="40025" b="47028"/>
          <a:stretch>
            <a:fillRect/>
          </a:stretch>
        </p:blipFill>
        <p:spPr>
          <a:xfrm>
            <a:off x="1828800" y="1066800"/>
            <a:ext cx="5562600" cy="5257800"/>
          </a:xfrm>
        </p:spPr>
      </p:pic>
      <p:sp>
        <p:nvSpPr>
          <p:cNvPr id="21504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Exodus 25:23-30; 37:10-16; 40:4, 23; Leviticus 24:5-9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John 6; David I Sam 21:1-6; Mark 2:25-26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Golden Lampstand</a:t>
            </a:r>
          </a:p>
        </p:txBody>
      </p:sp>
      <p:pic>
        <p:nvPicPr>
          <p:cNvPr id="216067" name="Picture 3" descr="taberna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6296" r="61177" b="47028"/>
          <a:stretch>
            <a:fillRect/>
          </a:stretch>
        </p:blipFill>
        <p:spPr>
          <a:xfrm>
            <a:off x="990600" y="1219200"/>
            <a:ext cx="6840538" cy="5410200"/>
          </a:xfrm>
        </p:spPr>
      </p:pic>
      <p:sp>
        <p:nvSpPr>
          <p:cNvPr id="21606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Exodus 25:31-40; 27:20-21; 37:17-24; Leviticus 24:2-4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John 9:12; Revelation 1:12, 20; 2:5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Altar of Incense</a:t>
            </a:r>
          </a:p>
        </p:txBody>
      </p:sp>
      <p:pic>
        <p:nvPicPr>
          <p:cNvPr id="217091" name="Picture 3" descr="taberna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38174" r="18942" b="47028"/>
          <a:stretch>
            <a:fillRect/>
          </a:stretch>
        </p:blipFill>
        <p:spPr>
          <a:xfrm>
            <a:off x="2057400" y="1066800"/>
            <a:ext cx="5410200" cy="4800600"/>
          </a:xfrm>
        </p:spPr>
      </p:pic>
      <p:sp>
        <p:nvSpPr>
          <p:cNvPr id="21709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Exodus 30:1-10, 34-38; 37:25-29; 40:5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John 17; Psalm 141:2; Revelation 5:8; 8:3-5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Ark of the Covenant</a:t>
            </a:r>
          </a:p>
        </p:txBody>
      </p:sp>
      <p:pic>
        <p:nvPicPr>
          <p:cNvPr id="218115" name="Picture 8" descr="ar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639888"/>
            <a:ext cx="5403850" cy="4149725"/>
          </a:xfrm>
        </p:spPr>
      </p:pic>
      <p:sp>
        <p:nvSpPr>
          <p:cNvPr id="21811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ahoma" pitchFamily="34" charset="0"/>
              </a:rPr>
              <a:t>Exodus 25:10-22; 37:1-9; 40:3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957638"/>
            <a:ext cx="245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Ark of Testimony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133600"/>
            <a:ext cx="249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Presence of God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743200"/>
            <a:ext cx="1520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Cherubim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3200400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Mercy Seat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486400"/>
            <a:ext cx="59436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396038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Rom 3:25; </a:t>
            </a:r>
            <a:r>
              <a:rPr lang="en-US" altLang="en-US" sz="2400" dirty="0" err="1">
                <a:solidFill>
                  <a:srgbClr val="FFFF00"/>
                </a:solidFill>
                <a:sym typeface="Wingdings" pitchFamily="2" charset="2"/>
              </a:rPr>
              <a:t>Heb</a:t>
            </a: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 9:4-5 (3 things in the box)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High Priest &amp; His Garments</a:t>
            </a:r>
          </a:p>
        </p:txBody>
      </p:sp>
      <p:pic>
        <p:nvPicPr>
          <p:cNvPr id="219139" name="Picture 5" descr="HighPrie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0077" r="44472" b="27602"/>
          <a:stretch>
            <a:fillRect/>
          </a:stretch>
        </p:blipFill>
        <p:spPr>
          <a:xfrm>
            <a:off x="2743200" y="1217613"/>
            <a:ext cx="3659188" cy="5640387"/>
          </a:xfrm>
        </p:spPr>
      </p:pic>
      <p:sp>
        <p:nvSpPr>
          <p:cNvPr id="21914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ahoma" pitchFamily="34" charset="0"/>
              </a:rPr>
              <a:t>Exodus 28; 39:1-31; 40:13-15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</a:t>
            </a:r>
            <a:r>
              <a:rPr lang="en-US" altLang="en-US" sz="2400" dirty="0" err="1">
                <a:solidFill>
                  <a:srgbClr val="FFFF00"/>
                </a:solidFill>
                <a:sym typeface="Wingdings" pitchFamily="2" charset="2"/>
              </a:rPr>
              <a:t>Heb</a:t>
            </a: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 8:1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6" descr="http://0.tqn.com/d/christianity/1/0/E/M/10875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36600"/>
            <a:ext cx="9039225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38" y="0"/>
            <a:ext cx="9136062" cy="736600"/>
          </a:xfrm>
        </p:spPr>
        <p:txBody>
          <a:bodyPr lIns="90488" tIns="44450" rIns="90488" bIns="44450" anchor="ctr" anchorCtr="0"/>
          <a:lstStyle/>
          <a:p>
            <a:pPr eaLnBrk="1" hangingPunct="1"/>
            <a:r>
              <a:rPr lang="en-US" altLang="en-US" sz="5400" b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You Shall Be Holy </a:t>
            </a:r>
            <a:r>
              <a:rPr lang="en-US" altLang="en-US" sz="5400" b="1">
                <a:effectLst/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736600"/>
            <a:ext cx="2736850" cy="4826000"/>
          </a:xfrm>
          <a:solidFill>
            <a:srgbClr val="FFFF00"/>
          </a:solidFill>
        </p:spPr>
        <p:txBody>
          <a:bodyPr lIns="90488" tIns="44450" rIns="90488" bIns="44450" anchor="ctr"/>
          <a:lstStyle/>
          <a:p>
            <a:pPr eaLnBrk="1" hangingPunct="1">
              <a:buFont typeface="Monotype Sorts"/>
              <a:buNone/>
            </a:pPr>
            <a:r>
              <a:rPr lang="en-US" altLang="en-US" sz="4400" b="1">
                <a:solidFill>
                  <a:srgbClr val="000000"/>
                </a:solidFill>
                <a:effectLst/>
              </a:rPr>
              <a:t>A Study of the Book of Leviticus</a:t>
            </a:r>
          </a:p>
        </p:txBody>
      </p:sp>
      <p:sp>
        <p:nvSpPr>
          <p:cNvPr id="206853" name="TextBox 3"/>
          <p:cNvSpPr txBox="1">
            <a:spLocks noChangeArrowheads="1"/>
          </p:cNvSpPr>
          <p:nvPr/>
        </p:nvSpPr>
        <p:spPr bwMode="auto">
          <a:xfrm>
            <a:off x="6400800" y="5562600"/>
            <a:ext cx="2743200" cy="120032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La Vista - 2016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Joe Works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201-398-8438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Lilpreacherjoe@aol.com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562600"/>
            <a:ext cx="6400800" cy="129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Monotype Sorts" pitchFamily="2" charset="2"/>
              <a:buNone/>
              <a:defRPr/>
            </a:pPr>
            <a:r>
              <a:rPr lang="en-US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Main Objectives</a:t>
            </a:r>
          </a:p>
          <a:p>
            <a:pPr marL="342900" indent="-342900" algn="l" eaLnBrk="1" hangingPunct="1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 reading of “harder” texts</a:t>
            </a:r>
          </a:p>
          <a:p>
            <a:pPr marL="342900" indent="-342900" algn="l" eaLnBrk="1" hangingPunct="1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Strive for a closer relationship with God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0488" tIns="44450" rIns="90488" bIns="44450" anchorCtr="0"/>
          <a:lstStyle/>
          <a:p>
            <a:pPr eaLnBrk="1" hangingPunct="1">
              <a:defRPr/>
            </a:pPr>
            <a:r>
              <a:rPr lang="en-US" sz="5400" dirty="0">
                <a:solidFill>
                  <a:srgbClr val="FFFF00"/>
                </a:solidFill>
              </a:rPr>
              <a:t>God With Us</a:t>
            </a:r>
            <a:endParaRPr lang="en-US" sz="54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4000" dirty="0"/>
              <a:t>A Study of the Tabernacle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3175" y="914400"/>
            <a:ext cx="9140825" cy="4570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8899" name="Rectangle 6"/>
          <p:cNvSpPr>
            <a:spLocks noChangeArrowheads="1"/>
          </p:cNvSpPr>
          <p:nvPr/>
        </p:nvSpPr>
        <p:spPr bwMode="auto">
          <a:xfrm>
            <a:off x="1828800" y="2667000"/>
            <a:ext cx="274161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8900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Tabernacle of God</a:t>
            </a:r>
          </a:p>
        </p:txBody>
      </p:sp>
      <p:cxnSp>
        <p:nvCxnSpPr>
          <p:cNvPr id="208901" name="Straight Connector 2"/>
          <p:cNvCxnSpPr>
            <a:cxnSpLocks noChangeShapeType="1"/>
          </p:cNvCxnSpPr>
          <p:nvPr/>
        </p:nvCxnSpPr>
        <p:spPr bwMode="auto">
          <a:xfrm>
            <a:off x="1828800" y="3733800"/>
            <a:ext cx="2743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08902" name="Straight Connector 6"/>
          <p:cNvCxnSpPr>
            <a:cxnSpLocks noChangeShapeType="1"/>
          </p:cNvCxnSpPr>
          <p:nvPr/>
        </p:nvCxnSpPr>
        <p:spPr bwMode="auto">
          <a:xfrm flipV="1">
            <a:off x="1600200" y="26670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08903" name="Straight Connector 8"/>
          <p:cNvCxnSpPr>
            <a:cxnSpLocks noChangeShapeType="1"/>
          </p:cNvCxnSpPr>
          <p:nvPr/>
        </p:nvCxnSpPr>
        <p:spPr bwMode="auto">
          <a:xfrm>
            <a:off x="2743200" y="3733800"/>
            <a:ext cx="1828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1844675" y="3733800"/>
            <a:ext cx="898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10 cubits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6275" y="3733800"/>
            <a:ext cx="898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20 cubits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989013" y="2970212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10 cubits</a:t>
            </a:r>
          </a:p>
        </p:txBody>
      </p:sp>
      <p:cxnSp>
        <p:nvCxnSpPr>
          <p:cNvPr id="208907" name="Straight Connector 12"/>
          <p:cNvCxnSpPr>
            <a:cxnSpLocks noChangeShapeType="1"/>
          </p:cNvCxnSpPr>
          <p:nvPr/>
        </p:nvCxn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3175" y="5026025"/>
            <a:ext cx="9140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100 cubits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-150812" y="3122612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50 cubits</a:t>
            </a:r>
          </a:p>
        </p:txBody>
      </p:sp>
      <p:cxnSp>
        <p:nvCxnSpPr>
          <p:cNvPr id="208910" name="Straight Connector 17"/>
          <p:cNvCxnSpPr>
            <a:cxnSpLocks noChangeShapeType="1"/>
          </p:cNvCxnSpPr>
          <p:nvPr/>
        </p:nvCxnSpPr>
        <p:spPr bwMode="auto">
          <a:xfrm flipV="1">
            <a:off x="152400" y="914400"/>
            <a:ext cx="0" cy="45704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pic>
        <p:nvPicPr>
          <p:cNvPr id="208911" name="Picture 2" descr="C:\Users\Joe\AppData\Local\Temp\Temporary Internet Files\Content.IE5\YJ4MVUHR\MCj023901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14400"/>
            <a:ext cx="685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r>
              <a:rPr lang="en-US" altLang="en-US"/>
              <a:t>Mt Sinai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rgbClr val="000000"/>
          </a:solidFill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LORD appears on the mountain		Exodus 19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10 Commandments				Exodus 20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Covenant made				Exodus 21-24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Tabernacle pattern shown			Exodus 25-31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Golden calf &amp; covenant renewed	Exodus 32-34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Tabernacle built				Exodus 35-40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Tabernacle use described			Leviticus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Numbering of the people			Numbers 1-4</a:t>
            </a:r>
          </a:p>
          <a:p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altLang="en-US" sz="2800" baseline="30000">
                <a:solidFill>
                  <a:srgbClr val="FFFF00"/>
                </a:solidFill>
                <a:cs typeface="Arial" pitchFamily="34" charset="0"/>
              </a:rPr>
              <a:t>nd</a:t>
            </a:r>
            <a:r>
              <a:rPr lang="en-US" altLang="en-US" sz="2800">
                <a:solidFill>
                  <a:srgbClr val="FFFF00"/>
                </a:solidFill>
                <a:cs typeface="Arial" pitchFamily="34" charset="0"/>
              </a:rPr>
              <a:t> Passover					Numbers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4"/>
          <p:cNvSpPr>
            <a:spLocks noChangeArrowheads="1"/>
          </p:cNvSpPr>
          <p:nvPr/>
        </p:nvSpPr>
        <p:spPr bwMode="auto">
          <a:xfrm>
            <a:off x="3175" y="914400"/>
            <a:ext cx="9140825" cy="4570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17" name="Rectangle 5" descr="Small grid"/>
          <p:cNvSpPr>
            <a:spLocks noChangeArrowheads="1"/>
          </p:cNvSpPr>
          <p:nvPr/>
        </p:nvSpPr>
        <p:spPr bwMode="auto">
          <a:xfrm>
            <a:off x="7010400" y="2819400"/>
            <a:ext cx="457200" cy="4572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5562600" y="2895600"/>
            <a:ext cx="457200" cy="457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5638800" y="2971800"/>
            <a:ext cx="288925" cy="304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0950" name="Rectangle 14"/>
          <p:cNvSpPr>
            <a:spLocks noChangeArrowheads="1"/>
          </p:cNvSpPr>
          <p:nvPr/>
        </p:nvSpPr>
        <p:spPr bwMode="auto">
          <a:xfrm>
            <a:off x="1828800" y="2667000"/>
            <a:ext cx="274161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29" name="Rectangle 17" descr="Oak"/>
          <p:cNvSpPr>
            <a:spLocks noChangeArrowheads="1"/>
          </p:cNvSpPr>
          <p:nvPr/>
        </p:nvSpPr>
        <p:spPr bwMode="auto">
          <a:xfrm>
            <a:off x="2971800" y="3048000"/>
            <a:ext cx="92075" cy="92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2743200" y="18288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2209800" y="1219200"/>
            <a:ext cx="800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Altar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Incense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57200" y="42672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Most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Holy Place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1981200" y="2971800"/>
            <a:ext cx="136525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1371600" y="16764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2000" y="1143000"/>
            <a:ext cx="977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Ark of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Covenant</a:t>
            </a:r>
          </a:p>
        </p:txBody>
      </p:sp>
      <p:sp>
        <p:nvSpPr>
          <p:cNvPr id="90137" name="Rectangle 25" descr="Oak"/>
          <p:cNvSpPr>
            <a:spLocks noChangeArrowheads="1"/>
          </p:cNvSpPr>
          <p:nvPr/>
        </p:nvSpPr>
        <p:spPr bwMode="auto">
          <a:xfrm>
            <a:off x="3886200" y="2743200"/>
            <a:ext cx="182563" cy="92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3886200" y="2133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276600" y="1524000"/>
            <a:ext cx="1155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Table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Showbread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5410200" y="34290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Bronze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Laver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6629400" y="3352800"/>
            <a:ext cx="142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Altar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Burnt Offering</a:t>
            </a: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>
            <a:off x="3733800" y="3505200"/>
            <a:ext cx="533400" cy="0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 flipV="1">
            <a:off x="40386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3441700" y="4495800"/>
            <a:ext cx="1130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Golden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Lampstand</a:t>
            </a:r>
          </a:p>
        </p:txBody>
      </p:sp>
      <p:sp>
        <p:nvSpPr>
          <p:cNvPr id="210966" name="Rectangle 39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0825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Tabernacle of God</a:t>
            </a:r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 flipV="1">
            <a:off x="1143000" y="32766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>
            <a:off x="27432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4876800" y="17526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Holy Place</a:t>
            </a:r>
          </a:p>
        </p:txBody>
      </p:sp>
      <p:sp>
        <p:nvSpPr>
          <p:cNvPr id="90155" name="Line 43"/>
          <p:cNvSpPr>
            <a:spLocks noChangeShapeType="1"/>
          </p:cNvSpPr>
          <p:nvPr/>
        </p:nvSpPr>
        <p:spPr bwMode="auto">
          <a:xfrm flipH="1">
            <a:off x="4343400" y="22860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10971" name="Picture 2" descr="C:\Users\Joe\AppData\Local\Temp\Temporary Internet Files\Content.IE5\YJ4MVUHR\MCj023901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14400"/>
            <a:ext cx="685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Psalm 27:4-6; 42:1-5; 84:1-4; 100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514600" y="4094163"/>
            <a:ext cx="39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Veil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2743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1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1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 animBg="1"/>
      <p:bldP spid="90120" grpId="0" animBg="1"/>
      <p:bldP spid="90129" grpId="0" animBg="1"/>
      <p:bldP spid="90130" grpId="0" animBg="1"/>
      <p:bldP spid="90132" grpId="0"/>
      <p:bldP spid="90133" grpId="0"/>
      <p:bldP spid="90134" grpId="0" animBg="1"/>
      <p:bldP spid="90135" grpId="0" animBg="1"/>
      <p:bldP spid="90136" grpId="0"/>
      <p:bldP spid="90137" grpId="0" animBg="1"/>
      <p:bldP spid="90139" grpId="0" animBg="1"/>
      <p:bldP spid="90141" grpId="0"/>
      <p:bldP spid="90142" grpId="0"/>
      <p:bldP spid="90144" grpId="0"/>
      <p:bldP spid="90148" grpId="0" animBg="1"/>
      <p:bldP spid="90149" grpId="0" animBg="1"/>
      <p:bldP spid="90150" grpId="0"/>
      <p:bldP spid="90152" grpId="0" animBg="1"/>
      <p:bldP spid="90153" grpId="0" animBg="1"/>
      <p:bldP spid="90154" grpId="0"/>
      <p:bldP spid="90155" grpId="0" animBg="1"/>
      <p:bldP spid="28" grpId="0" animBg="1"/>
      <p:bldP spid="30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H:\Pictures\taberna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Altar of Burnt Offering</a:t>
            </a:r>
          </a:p>
        </p:txBody>
      </p:sp>
      <p:pic>
        <p:nvPicPr>
          <p:cNvPr id="212995" name="Picture 3" descr="taberna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4" t="9752" r="17465" b="74692"/>
          <a:stretch>
            <a:fillRect/>
          </a:stretch>
        </p:blipFill>
        <p:spPr>
          <a:xfrm>
            <a:off x="1600200" y="1066800"/>
            <a:ext cx="5867400" cy="5562600"/>
          </a:xfrm>
        </p:spPr>
      </p:pic>
      <p:sp>
        <p:nvSpPr>
          <p:cNvPr id="21299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Exodus 27:1-8; 29:38-46; 38:1-7; 40:6; Leviticus 8:15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6600" y="3048000"/>
            <a:ext cx="2057400" cy="147732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/>
              <a:buChar char="ï"/>
            </a:pPr>
            <a:r>
              <a:rPr lang="en-US" altLang="en-US" sz="2400" dirty="0">
                <a:solidFill>
                  <a:srgbClr val="FFFF00"/>
                </a:solidFill>
              </a:rPr>
              <a:t>Horns:    Ps 118:27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solidFill>
                  <a:srgbClr val="FFFF00"/>
                </a:solidFill>
              </a:rPr>
              <a:t>I Kgs 1:50 (</a:t>
            </a:r>
            <a:r>
              <a:rPr lang="en-US" altLang="en-US" sz="1400" dirty="0" err="1">
                <a:solidFill>
                  <a:srgbClr val="FFFF00"/>
                </a:solidFill>
              </a:rPr>
              <a:t>Adonijah</a:t>
            </a:r>
            <a:r>
              <a:rPr lang="en-US" altLang="en-US" sz="1400" dirty="0">
                <a:solidFill>
                  <a:srgbClr val="FFFF00"/>
                </a:solidFill>
              </a:rPr>
              <a:t>) &amp; I Kgs 2:28 (Joab)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Jesus; Leviticus 4:7; Revelation 6:9-11; 9:13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Bronze Laver</a:t>
            </a:r>
          </a:p>
        </p:txBody>
      </p:sp>
      <p:pic>
        <p:nvPicPr>
          <p:cNvPr id="214019" name="Picture 6" descr="taberna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9" t="13602" r="39647" b="75021"/>
          <a:stretch>
            <a:fillRect/>
          </a:stretch>
        </p:blipFill>
        <p:spPr>
          <a:xfrm>
            <a:off x="685800" y="1066800"/>
            <a:ext cx="7635875" cy="5621338"/>
          </a:xfrm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Exodus 30:17-21; 38:8; 40:7, 30-32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Wingdings" pitchFamily="2" charset="2"/>
              </a:rPr>
              <a:t>See also: Jesus: Rev 1:5; Baptism! Hebrews 10:19-25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15993</TotalTime>
  <Pages>11</Pages>
  <Words>318</Words>
  <Application>Microsoft Office PowerPoint</Application>
  <PresentationFormat>On-screen Show (4:3)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Monotype Sorts</vt:lpstr>
      <vt:lpstr>Tahoma</vt:lpstr>
      <vt:lpstr>Times New Roman</vt:lpstr>
      <vt:lpstr>Wingdings</vt:lpstr>
      <vt:lpstr>Ocean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2_Office Theme</vt:lpstr>
      <vt:lpstr>PowerPoint Presentation</vt:lpstr>
      <vt:lpstr>You Shall Be Holy …</vt:lpstr>
      <vt:lpstr>God With Us</vt:lpstr>
      <vt:lpstr>The Tabernacle of God</vt:lpstr>
      <vt:lpstr>Mt Sinai Events</vt:lpstr>
      <vt:lpstr>The Tabernacle of God</vt:lpstr>
      <vt:lpstr>PowerPoint Presentation</vt:lpstr>
      <vt:lpstr>Altar of Burnt Offering</vt:lpstr>
      <vt:lpstr>Bronze Laver</vt:lpstr>
      <vt:lpstr>Table of Showbread</vt:lpstr>
      <vt:lpstr>Golden Lampstand</vt:lpstr>
      <vt:lpstr>Altar of Incense</vt:lpstr>
      <vt:lpstr>Ark of the Covenant</vt:lpstr>
      <vt:lpstr>The High Priest &amp; His Garments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Jeffrey Hamilton</cp:lastModifiedBy>
  <cp:revision>173</cp:revision>
  <cp:lastPrinted>2014-05-15T21:56:30Z</cp:lastPrinted>
  <dcterms:created xsi:type="dcterms:W3CDTF">2003-09-17T14:12:46Z</dcterms:created>
  <dcterms:modified xsi:type="dcterms:W3CDTF">2016-10-30T19:37:38Z</dcterms:modified>
</cp:coreProperties>
</file>